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62" r:id="rId4"/>
  </p:sldMasterIdLst>
  <p:notesMasterIdLst>
    <p:notesMasterId r:id="rId23"/>
  </p:notesMasterIdLst>
  <p:handoutMasterIdLst>
    <p:handoutMasterId r:id="rId24"/>
  </p:handoutMasterIdLst>
  <p:sldIdLst>
    <p:sldId id="256" r:id="rId5"/>
    <p:sldId id="257" r:id="rId6"/>
    <p:sldId id="258" r:id="rId7"/>
    <p:sldId id="259" r:id="rId8"/>
    <p:sldId id="260" r:id="rId9"/>
    <p:sldId id="262" r:id="rId10"/>
    <p:sldId id="265" r:id="rId11"/>
    <p:sldId id="266" r:id="rId12"/>
    <p:sldId id="264" r:id="rId13"/>
    <p:sldId id="261" r:id="rId14"/>
    <p:sldId id="273" r:id="rId15"/>
    <p:sldId id="274" r:id="rId16"/>
    <p:sldId id="270" r:id="rId17"/>
    <p:sldId id="271" r:id="rId18"/>
    <p:sldId id="272" r:id="rId19"/>
    <p:sldId id="269" r:id="rId20"/>
    <p:sldId id="267" r:id="rId21"/>
    <p:sldId id="268" r:id="rId22"/>
  </p:sldIdLst>
  <p:sldSz cx="12192000" cy="6858000"/>
  <p:notesSz cx="6662738" cy="9926638"/>
  <p:embeddedFontLst>
    <p:embeddedFont>
      <p:font typeface="Roboto" panose="02000000000000000000" pitchFamily="2" charset="0"/>
      <p:regular r:id="rId25"/>
      <p:bold r:id="rId26"/>
      <p:italic r:id="rId27"/>
      <p:boldItalic r:id="rId28"/>
    </p:embeddedFont>
    <p:embeddedFont>
      <p:font typeface="Roboto Light" panose="02000000000000000000" pitchFamily="2" charset="0"/>
      <p:regular r:id="rId29"/>
      <p:italic r:id="rId30"/>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ST" id="{C3EA8ECD-7214-4169-BFD8-0F44FADDD829}">
          <p14:sldIdLst>
            <p14:sldId id="256"/>
            <p14:sldId id="257"/>
          </p14:sldIdLst>
        </p14:section>
        <p14:section name="Graph" id="{C52B4CFF-E575-48AA-9273-B1AAD19556F5}">
          <p14:sldIdLst>
            <p14:sldId id="258"/>
            <p14:sldId id="259"/>
            <p14:sldId id="260"/>
            <p14:sldId id="262"/>
            <p14:sldId id="265"/>
            <p14:sldId id="266"/>
            <p14:sldId id="264"/>
            <p14:sldId id="261"/>
          </p14:sldIdLst>
        </p14:section>
        <p14:section name="Temporal Table" id="{F1CC13C0-9660-4E0B-B3CB-43FBBCC840DB}">
          <p14:sldIdLst>
            <p14:sldId id="273"/>
            <p14:sldId id="274"/>
          </p14:sldIdLst>
        </p14:section>
        <p14:section name="Elastic Job" id="{A991F869-E114-438E-8356-58022C8C7EC3}">
          <p14:sldIdLst>
            <p14:sldId id="270"/>
            <p14:sldId id="271"/>
            <p14:sldId id="272"/>
            <p14:sldId id="269"/>
            <p14:sldId id="267"/>
            <p14:sldId id="268"/>
          </p14:sldIdLst>
        </p14:section>
      </p14:sectionLst>
    </p:ext>
    <p:ext uri="{EFAFB233-063F-42B5-8137-9DF3F51BA10A}">
      <p15:sldGuideLst xmlns:p15="http://schemas.microsoft.com/office/powerpoint/2012/main">
        <p15:guide id="2" pos="7469" userDrawn="1">
          <p15:clr>
            <a:srgbClr val="A4A3A4"/>
          </p15:clr>
        </p15:guide>
        <p15:guide id="3" orient="horz" pos="213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ABC"/>
    <a:srgbClr val="F9F676"/>
    <a:srgbClr val="E9F292"/>
    <a:srgbClr val="E9DF5D"/>
    <a:srgbClr val="C5F1F7"/>
    <a:srgbClr val="D6E07C"/>
    <a:srgbClr val="BEDCBF"/>
    <a:srgbClr val="5B9BD5"/>
    <a:srgbClr val="0096D8"/>
    <a:srgbClr val="82CFF4"/>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72C3A3-B81A-4A3C-B377-840F7285D98C}" v="114" dt="2023-11-10T11:27:06.17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9" autoAdjust="0"/>
    <p:restoredTop sz="95444" autoAdjust="0"/>
  </p:normalViewPr>
  <p:slideViewPr>
    <p:cSldViewPr snapToGrid="0" snapToObjects="1">
      <p:cViewPr varScale="1">
        <p:scale>
          <a:sx n="78" d="100"/>
          <a:sy n="78" d="100"/>
        </p:scale>
        <p:origin x="662" y="72"/>
      </p:cViewPr>
      <p:guideLst>
        <p:guide pos="7469"/>
        <p:guide orient="horz" pos="213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1712"/>
    </p:cViewPr>
  </p:sorterViewPr>
  <p:notesViewPr>
    <p:cSldViewPr snapToGrid="0" snapToObjects="1">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Beshara" userId="b8b2c2c9-8c10-4b93-9dc8-e0608d8e27a3" providerId="ADAL" clId="{CD541522-CC0C-4F65-95B2-DA2EE3145F84}"/>
    <pc:docChg chg="undo custSel addSld delSld modSld delSection modSection">
      <pc:chgData name="Matteo Beshara" userId="b8b2c2c9-8c10-4b93-9dc8-e0608d8e27a3" providerId="ADAL" clId="{CD541522-CC0C-4F65-95B2-DA2EE3145F84}" dt="2023-09-01T15:17:58.380" v="283" actId="122"/>
      <pc:docMkLst>
        <pc:docMk/>
      </pc:docMkLst>
      <pc:sldChg chg="addSp delSp modSp new mod">
        <pc:chgData name="Matteo Beshara" userId="b8b2c2c9-8c10-4b93-9dc8-e0608d8e27a3" providerId="ADAL" clId="{CD541522-CC0C-4F65-95B2-DA2EE3145F84}" dt="2023-09-01T15:17:58.380" v="283" actId="122"/>
        <pc:sldMkLst>
          <pc:docMk/>
          <pc:sldMk cId="3094388804" sldId="256"/>
        </pc:sldMkLst>
        <pc:spChg chg="mod">
          <ac:chgData name="Matteo Beshara" userId="b8b2c2c9-8c10-4b93-9dc8-e0608d8e27a3" providerId="ADAL" clId="{CD541522-CC0C-4F65-95B2-DA2EE3145F84}" dt="2023-09-01T09:26:26.211" v="275" actId="20577"/>
          <ac:spMkLst>
            <pc:docMk/>
            <pc:sldMk cId="3094388804" sldId="256"/>
            <ac:spMk id="2" creationId="{A262EF1F-B8DD-DB21-7A95-9F558893ABC6}"/>
          </ac:spMkLst>
        </pc:spChg>
        <pc:spChg chg="del">
          <ac:chgData name="Matteo Beshara" userId="b8b2c2c9-8c10-4b93-9dc8-e0608d8e27a3" providerId="ADAL" clId="{CD541522-CC0C-4F65-95B2-DA2EE3145F84}" dt="2023-09-01T09:15:32.888" v="10" actId="478"/>
          <ac:spMkLst>
            <pc:docMk/>
            <pc:sldMk cId="3094388804" sldId="256"/>
            <ac:spMk id="4" creationId="{D0F201A2-7158-1DBB-9573-690F1064D682}"/>
          </ac:spMkLst>
        </pc:spChg>
        <pc:spChg chg="add mod">
          <ac:chgData name="Matteo Beshara" userId="b8b2c2c9-8c10-4b93-9dc8-e0608d8e27a3" providerId="ADAL" clId="{CD541522-CC0C-4F65-95B2-DA2EE3145F84}" dt="2023-09-01T09:20:57.209" v="72" actId="1076"/>
          <ac:spMkLst>
            <pc:docMk/>
            <pc:sldMk cId="3094388804" sldId="256"/>
            <ac:spMk id="6" creationId="{0C7D1B4C-D497-B3F4-2A6A-001C17ECC7E6}"/>
          </ac:spMkLst>
        </pc:spChg>
        <pc:graphicFrameChg chg="add mod modGraphic">
          <ac:chgData name="Matteo Beshara" userId="b8b2c2c9-8c10-4b93-9dc8-e0608d8e27a3" providerId="ADAL" clId="{CD541522-CC0C-4F65-95B2-DA2EE3145F84}" dt="2023-09-01T15:17:58.380" v="283" actId="122"/>
          <ac:graphicFrameMkLst>
            <pc:docMk/>
            <pc:sldMk cId="3094388804" sldId="256"/>
            <ac:graphicFrameMk id="5" creationId="{5E7FAABF-67B6-08DB-7F43-6AE0F37E74C7}"/>
          </ac:graphicFrameMkLst>
        </pc:graphicFrameChg>
      </pc:sldChg>
      <pc:sldChg chg="modSp new mod">
        <pc:chgData name="Matteo Beshara" userId="b8b2c2c9-8c10-4b93-9dc8-e0608d8e27a3" providerId="ADAL" clId="{CD541522-CC0C-4F65-95B2-DA2EE3145F84}" dt="2023-09-01T09:25:17.184" v="239"/>
        <pc:sldMkLst>
          <pc:docMk/>
          <pc:sldMk cId="2335144314" sldId="257"/>
        </pc:sldMkLst>
        <pc:spChg chg="mod">
          <ac:chgData name="Matteo Beshara" userId="b8b2c2c9-8c10-4b93-9dc8-e0608d8e27a3" providerId="ADAL" clId="{CD541522-CC0C-4F65-95B2-DA2EE3145F84}" dt="2023-09-01T09:24:30.749" v="192" actId="20577"/>
          <ac:spMkLst>
            <pc:docMk/>
            <pc:sldMk cId="2335144314" sldId="257"/>
            <ac:spMk id="2" creationId="{633BC015-DC86-E13C-686C-E533D64ED7DA}"/>
          </ac:spMkLst>
        </pc:spChg>
        <pc:spChg chg="mod">
          <ac:chgData name="Matteo Beshara" userId="b8b2c2c9-8c10-4b93-9dc8-e0608d8e27a3" providerId="ADAL" clId="{CD541522-CC0C-4F65-95B2-DA2EE3145F84}" dt="2023-09-01T09:25:17.184" v="239"/>
          <ac:spMkLst>
            <pc:docMk/>
            <pc:sldMk cId="2335144314" sldId="257"/>
            <ac:spMk id="4" creationId="{86AFC811-14CF-BFE6-A5AC-2175A0504873}"/>
          </ac:spMkLst>
        </pc:spChg>
      </pc:sldChg>
      <pc:sldChg chg="modSp add mod">
        <pc:chgData name="Matteo Beshara" userId="b8b2c2c9-8c10-4b93-9dc8-e0608d8e27a3" providerId="ADAL" clId="{CD541522-CC0C-4F65-95B2-DA2EE3145F84}" dt="2023-09-01T09:26:04.236" v="263"/>
        <pc:sldMkLst>
          <pc:docMk/>
          <pc:sldMk cId="2926790248" sldId="258"/>
        </pc:sldMkLst>
        <pc:spChg chg="mod">
          <ac:chgData name="Matteo Beshara" userId="b8b2c2c9-8c10-4b93-9dc8-e0608d8e27a3" providerId="ADAL" clId="{CD541522-CC0C-4F65-95B2-DA2EE3145F84}" dt="2023-09-01T09:25:46.558" v="254" actId="20577"/>
          <ac:spMkLst>
            <pc:docMk/>
            <pc:sldMk cId="2926790248" sldId="258"/>
            <ac:spMk id="2" creationId="{633BC015-DC86-E13C-686C-E533D64ED7DA}"/>
          </ac:spMkLst>
        </pc:spChg>
        <pc:spChg chg="mod">
          <ac:chgData name="Matteo Beshara" userId="b8b2c2c9-8c10-4b93-9dc8-e0608d8e27a3" providerId="ADAL" clId="{CD541522-CC0C-4F65-95B2-DA2EE3145F84}" dt="2023-09-01T09:26:04.236" v="263"/>
          <ac:spMkLst>
            <pc:docMk/>
            <pc:sldMk cId="2926790248" sldId="258"/>
            <ac:spMk id="4" creationId="{86AFC811-14CF-BFE6-A5AC-2175A0504873}"/>
          </ac:spMkLst>
        </pc:spChg>
      </pc:sldChg>
      <pc:sldChg chg="del">
        <pc:chgData name="Matteo Beshara" userId="b8b2c2c9-8c10-4b93-9dc8-e0608d8e27a3" providerId="ADAL" clId="{CD541522-CC0C-4F65-95B2-DA2EE3145F84}" dt="2023-09-01T09:15:12.693" v="0" actId="47"/>
        <pc:sldMkLst>
          <pc:docMk/>
          <pc:sldMk cId="3793488419" sldId="3721"/>
        </pc:sldMkLst>
      </pc:sldChg>
      <pc:sldChg chg="del">
        <pc:chgData name="Matteo Beshara" userId="b8b2c2c9-8c10-4b93-9dc8-e0608d8e27a3" providerId="ADAL" clId="{CD541522-CC0C-4F65-95B2-DA2EE3145F84}" dt="2023-09-01T09:15:12.693" v="0" actId="47"/>
        <pc:sldMkLst>
          <pc:docMk/>
          <pc:sldMk cId="3578470675" sldId="3734"/>
        </pc:sldMkLst>
      </pc:sldChg>
      <pc:sldChg chg="del">
        <pc:chgData name="Matteo Beshara" userId="b8b2c2c9-8c10-4b93-9dc8-e0608d8e27a3" providerId="ADAL" clId="{CD541522-CC0C-4F65-95B2-DA2EE3145F84}" dt="2023-09-01T09:15:12.693" v="0" actId="47"/>
        <pc:sldMkLst>
          <pc:docMk/>
          <pc:sldMk cId="903253956" sldId="3740"/>
        </pc:sldMkLst>
      </pc:sldChg>
      <pc:sldChg chg="del">
        <pc:chgData name="Matteo Beshara" userId="b8b2c2c9-8c10-4b93-9dc8-e0608d8e27a3" providerId="ADAL" clId="{CD541522-CC0C-4F65-95B2-DA2EE3145F84}" dt="2023-09-01T09:15:12.693" v="0" actId="47"/>
        <pc:sldMkLst>
          <pc:docMk/>
          <pc:sldMk cId="871971991" sldId="3745"/>
        </pc:sldMkLst>
      </pc:sldChg>
      <pc:sldChg chg="del">
        <pc:chgData name="Matteo Beshara" userId="b8b2c2c9-8c10-4b93-9dc8-e0608d8e27a3" providerId="ADAL" clId="{CD541522-CC0C-4F65-95B2-DA2EE3145F84}" dt="2023-09-01T09:15:12.693" v="0" actId="47"/>
        <pc:sldMkLst>
          <pc:docMk/>
          <pc:sldMk cId="884669362" sldId="3747"/>
        </pc:sldMkLst>
      </pc:sldChg>
      <pc:sldChg chg="del">
        <pc:chgData name="Matteo Beshara" userId="b8b2c2c9-8c10-4b93-9dc8-e0608d8e27a3" providerId="ADAL" clId="{CD541522-CC0C-4F65-95B2-DA2EE3145F84}" dt="2023-09-01T09:15:12.693" v="0" actId="47"/>
        <pc:sldMkLst>
          <pc:docMk/>
          <pc:sldMk cId="3868152511" sldId="3748"/>
        </pc:sldMkLst>
      </pc:sldChg>
      <pc:sldChg chg="del">
        <pc:chgData name="Matteo Beshara" userId="b8b2c2c9-8c10-4b93-9dc8-e0608d8e27a3" providerId="ADAL" clId="{CD541522-CC0C-4F65-95B2-DA2EE3145F84}" dt="2023-09-01T09:15:12.693" v="0" actId="47"/>
        <pc:sldMkLst>
          <pc:docMk/>
          <pc:sldMk cId="1955217349" sldId="3749"/>
        </pc:sldMkLst>
      </pc:sldChg>
      <pc:sldChg chg="del">
        <pc:chgData name="Matteo Beshara" userId="b8b2c2c9-8c10-4b93-9dc8-e0608d8e27a3" providerId="ADAL" clId="{CD541522-CC0C-4F65-95B2-DA2EE3145F84}" dt="2023-09-01T09:15:12.693" v="0" actId="47"/>
        <pc:sldMkLst>
          <pc:docMk/>
          <pc:sldMk cId="314052744" sldId="3751"/>
        </pc:sldMkLst>
      </pc:sldChg>
      <pc:sldChg chg="del">
        <pc:chgData name="Matteo Beshara" userId="b8b2c2c9-8c10-4b93-9dc8-e0608d8e27a3" providerId="ADAL" clId="{CD541522-CC0C-4F65-95B2-DA2EE3145F84}" dt="2023-09-01T09:15:12.693" v="0" actId="47"/>
        <pc:sldMkLst>
          <pc:docMk/>
          <pc:sldMk cId="2577715798" sldId="3752"/>
        </pc:sldMkLst>
      </pc:sldChg>
      <pc:sldChg chg="del">
        <pc:chgData name="Matteo Beshara" userId="b8b2c2c9-8c10-4b93-9dc8-e0608d8e27a3" providerId="ADAL" clId="{CD541522-CC0C-4F65-95B2-DA2EE3145F84}" dt="2023-09-01T09:15:12.693" v="0" actId="47"/>
        <pc:sldMkLst>
          <pc:docMk/>
          <pc:sldMk cId="4182828467" sldId="3755"/>
        </pc:sldMkLst>
      </pc:sldChg>
      <pc:sldChg chg="del">
        <pc:chgData name="Matteo Beshara" userId="b8b2c2c9-8c10-4b93-9dc8-e0608d8e27a3" providerId="ADAL" clId="{CD541522-CC0C-4F65-95B2-DA2EE3145F84}" dt="2023-09-01T09:15:12.693" v="0" actId="47"/>
        <pc:sldMkLst>
          <pc:docMk/>
          <pc:sldMk cId="2065516948" sldId="3756"/>
        </pc:sldMkLst>
      </pc:sldChg>
      <pc:sldChg chg="del">
        <pc:chgData name="Matteo Beshara" userId="b8b2c2c9-8c10-4b93-9dc8-e0608d8e27a3" providerId="ADAL" clId="{CD541522-CC0C-4F65-95B2-DA2EE3145F84}" dt="2023-09-01T09:15:12.693" v="0" actId="47"/>
        <pc:sldMkLst>
          <pc:docMk/>
          <pc:sldMk cId="2695534529" sldId="3757"/>
        </pc:sldMkLst>
      </pc:sldChg>
      <pc:sldChg chg="del">
        <pc:chgData name="Matteo Beshara" userId="b8b2c2c9-8c10-4b93-9dc8-e0608d8e27a3" providerId="ADAL" clId="{CD541522-CC0C-4F65-95B2-DA2EE3145F84}" dt="2023-09-01T09:15:12.693" v="0" actId="47"/>
        <pc:sldMkLst>
          <pc:docMk/>
          <pc:sldMk cId="1246536095" sldId="3758"/>
        </pc:sldMkLst>
      </pc:sldChg>
      <pc:sldChg chg="del">
        <pc:chgData name="Matteo Beshara" userId="b8b2c2c9-8c10-4b93-9dc8-e0608d8e27a3" providerId="ADAL" clId="{CD541522-CC0C-4F65-95B2-DA2EE3145F84}" dt="2023-09-01T09:15:12.693" v="0" actId="47"/>
        <pc:sldMkLst>
          <pc:docMk/>
          <pc:sldMk cId="498071718" sldId="3759"/>
        </pc:sldMkLst>
      </pc:sldChg>
      <pc:sldChg chg="del">
        <pc:chgData name="Matteo Beshara" userId="b8b2c2c9-8c10-4b93-9dc8-e0608d8e27a3" providerId="ADAL" clId="{CD541522-CC0C-4F65-95B2-DA2EE3145F84}" dt="2023-09-01T09:15:12.693" v="0" actId="47"/>
        <pc:sldMkLst>
          <pc:docMk/>
          <pc:sldMk cId="2487255922" sldId="3760"/>
        </pc:sldMkLst>
      </pc:sldChg>
      <pc:sldChg chg="del">
        <pc:chgData name="Matteo Beshara" userId="b8b2c2c9-8c10-4b93-9dc8-e0608d8e27a3" providerId="ADAL" clId="{CD541522-CC0C-4F65-95B2-DA2EE3145F84}" dt="2023-09-01T09:15:12.693" v="0" actId="47"/>
        <pc:sldMkLst>
          <pc:docMk/>
          <pc:sldMk cId="2840268398" sldId="3770"/>
        </pc:sldMkLst>
      </pc:sldChg>
      <pc:sldChg chg="del">
        <pc:chgData name="Matteo Beshara" userId="b8b2c2c9-8c10-4b93-9dc8-e0608d8e27a3" providerId="ADAL" clId="{CD541522-CC0C-4F65-95B2-DA2EE3145F84}" dt="2023-09-01T09:15:12.693" v="0" actId="47"/>
        <pc:sldMkLst>
          <pc:docMk/>
          <pc:sldMk cId="3505518944" sldId="3775"/>
        </pc:sldMkLst>
      </pc:sldChg>
      <pc:sldChg chg="del">
        <pc:chgData name="Matteo Beshara" userId="b8b2c2c9-8c10-4b93-9dc8-e0608d8e27a3" providerId="ADAL" clId="{CD541522-CC0C-4F65-95B2-DA2EE3145F84}" dt="2023-09-01T09:15:12.693" v="0" actId="47"/>
        <pc:sldMkLst>
          <pc:docMk/>
          <pc:sldMk cId="146994494" sldId="3776"/>
        </pc:sldMkLst>
      </pc:sldChg>
      <pc:sldChg chg="del">
        <pc:chgData name="Matteo Beshara" userId="b8b2c2c9-8c10-4b93-9dc8-e0608d8e27a3" providerId="ADAL" clId="{CD541522-CC0C-4F65-95B2-DA2EE3145F84}" dt="2023-09-01T09:15:12.693" v="0" actId="47"/>
        <pc:sldMkLst>
          <pc:docMk/>
          <pc:sldMk cId="4238443095" sldId="3778"/>
        </pc:sldMkLst>
      </pc:sldChg>
      <pc:sldChg chg="del">
        <pc:chgData name="Matteo Beshara" userId="b8b2c2c9-8c10-4b93-9dc8-e0608d8e27a3" providerId="ADAL" clId="{CD541522-CC0C-4F65-95B2-DA2EE3145F84}" dt="2023-09-01T09:15:12.693" v="0" actId="47"/>
        <pc:sldMkLst>
          <pc:docMk/>
          <pc:sldMk cId="3961681972" sldId="3779"/>
        </pc:sldMkLst>
      </pc:sldChg>
      <pc:sldChg chg="del">
        <pc:chgData name="Matteo Beshara" userId="b8b2c2c9-8c10-4b93-9dc8-e0608d8e27a3" providerId="ADAL" clId="{CD541522-CC0C-4F65-95B2-DA2EE3145F84}" dt="2023-09-01T09:15:12.693" v="0" actId="47"/>
        <pc:sldMkLst>
          <pc:docMk/>
          <pc:sldMk cId="1764446248" sldId="3780"/>
        </pc:sldMkLst>
      </pc:sldChg>
      <pc:sldChg chg="del">
        <pc:chgData name="Matteo Beshara" userId="b8b2c2c9-8c10-4b93-9dc8-e0608d8e27a3" providerId="ADAL" clId="{CD541522-CC0C-4F65-95B2-DA2EE3145F84}" dt="2023-09-01T09:15:12.693" v="0" actId="47"/>
        <pc:sldMkLst>
          <pc:docMk/>
          <pc:sldMk cId="4202978116" sldId="3781"/>
        </pc:sldMkLst>
      </pc:sldChg>
      <pc:sldChg chg="del">
        <pc:chgData name="Matteo Beshara" userId="b8b2c2c9-8c10-4b93-9dc8-e0608d8e27a3" providerId="ADAL" clId="{CD541522-CC0C-4F65-95B2-DA2EE3145F84}" dt="2023-09-01T09:15:12.693" v="0" actId="47"/>
        <pc:sldMkLst>
          <pc:docMk/>
          <pc:sldMk cId="783297865" sldId="3784"/>
        </pc:sldMkLst>
      </pc:sldChg>
      <pc:sldChg chg="del">
        <pc:chgData name="Matteo Beshara" userId="b8b2c2c9-8c10-4b93-9dc8-e0608d8e27a3" providerId="ADAL" clId="{CD541522-CC0C-4F65-95B2-DA2EE3145F84}" dt="2023-09-01T09:15:12.693" v="0" actId="47"/>
        <pc:sldMkLst>
          <pc:docMk/>
          <pc:sldMk cId="210714418" sldId="3785"/>
        </pc:sldMkLst>
      </pc:sldChg>
      <pc:sldChg chg="del">
        <pc:chgData name="Matteo Beshara" userId="b8b2c2c9-8c10-4b93-9dc8-e0608d8e27a3" providerId="ADAL" clId="{CD541522-CC0C-4F65-95B2-DA2EE3145F84}" dt="2023-09-01T09:15:12.693" v="0" actId="47"/>
        <pc:sldMkLst>
          <pc:docMk/>
          <pc:sldMk cId="1487172582" sldId="3786"/>
        </pc:sldMkLst>
      </pc:sldChg>
      <pc:sldChg chg="del">
        <pc:chgData name="Matteo Beshara" userId="b8b2c2c9-8c10-4b93-9dc8-e0608d8e27a3" providerId="ADAL" clId="{CD541522-CC0C-4F65-95B2-DA2EE3145F84}" dt="2023-09-01T09:15:12.693" v="0" actId="47"/>
        <pc:sldMkLst>
          <pc:docMk/>
          <pc:sldMk cId="3006393769" sldId="3787"/>
        </pc:sldMkLst>
      </pc:sldChg>
      <pc:sldChg chg="del">
        <pc:chgData name="Matteo Beshara" userId="b8b2c2c9-8c10-4b93-9dc8-e0608d8e27a3" providerId="ADAL" clId="{CD541522-CC0C-4F65-95B2-DA2EE3145F84}" dt="2023-09-01T09:15:12.693" v="0" actId="47"/>
        <pc:sldMkLst>
          <pc:docMk/>
          <pc:sldMk cId="3983252940" sldId="3788"/>
        </pc:sldMkLst>
      </pc:sldChg>
      <pc:sldChg chg="del">
        <pc:chgData name="Matteo Beshara" userId="b8b2c2c9-8c10-4b93-9dc8-e0608d8e27a3" providerId="ADAL" clId="{CD541522-CC0C-4F65-95B2-DA2EE3145F84}" dt="2023-09-01T09:15:12.693" v="0" actId="47"/>
        <pc:sldMkLst>
          <pc:docMk/>
          <pc:sldMk cId="3103765070" sldId="3789"/>
        </pc:sldMkLst>
      </pc:sldChg>
      <pc:sldChg chg="del">
        <pc:chgData name="Matteo Beshara" userId="b8b2c2c9-8c10-4b93-9dc8-e0608d8e27a3" providerId="ADAL" clId="{CD541522-CC0C-4F65-95B2-DA2EE3145F84}" dt="2023-09-01T09:15:12.693" v="0" actId="47"/>
        <pc:sldMkLst>
          <pc:docMk/>
          <pc:sldMk cId="187881600" sldId="3790"/>
        </pc:sldMkLst>
      </pc:sldChg>
      <pc:sldChg chg="del">
        <pc:chgData name="Matteo Beshara" userId="b8b2c2c9-8c10-4b93-9dc8-e0608d8e27a3" providerId="ADAL" clId="{CD541522-CC0C-4F65-95B2-DA2EE3145F84}" dt="2023-09-01T09:15:12.693" v="0" actId="47"/>
        <pc:sldMkLst>
          <pc:docMk/>
          <pc:sldMk cId="444988933" sldId="3791"/>
        </pc:sldMkLst>
      </pc:sldChg>
      <pc:sldChg chg="del">
        <pc:chgData name="Matteo Beshara" userId="b8b2c2c9-8c10-4b93-9dc8-e0608d8e27a3" providerId="ADAL" clId="{CD541522-CC0C-4F65-95B2-DA2EE3145F84}" dt="2023-09-01T09:15:12.693" v="0" actId="47"/>
        <pc:sldMkLst>
          <pc:docMk/>
          <pc:sldMk cId="1200711528" sldId="3792"/>
        </pc:sldMkLst>
      </pc:sldChg>
      <pc:sldChg chg="del">
        <pc:chgData name="Matteo Beshara" userId="b8b2c2c9-8c10-4b93-9dc8-e0608d8e27a3" providerId="ADAL" clId="{CD541522-CC0C-4F65-95B2-DA2EE3145F84}" dt="2023-09-01T09:15:12.693" v="0" actId="47"/>
        <pc:sldMkLst>
          <pc:docMk/>
          <pc:sldMk cId="3736225007" sldId="3793"/>
        </pc:sldMkLst>
      </pc:sldChg>
      <pc:sldChg chg="del">
        <pc:chgData name="Matteo Beshara" userId="b8b2c2c9-8c10-4b93-9dc8-e0608d8e27a3" providerId="ADAL" clId="{CD541522-CC0C-4F65-95B2-DA2EE3145F84}" dt="2023-09-01T09:15:12.693" v="0" actId="47"/>
        <pc:sldMkLst>
          <pc:docMk/>
          <pc:sldMk cId="3902808266" sldId="3794"/>
        </pc:sldMkLst>
      </pc:sldChg>
      <pc:sldChg chg="del">
        <pc:chgData name="Matteo Beshara" userId="b8b2c2c9-8c10-4b93-9dc8-e0608d8e27a3" providerId="ADAL" clId="{CD541522-CC0C-4F65-95B2-DA2EE3145F84}" dt="2023-09-01T09:15:12.693" v="0" actId="47"/>
        <pc:sldMkLst>
          <pc:docMk/>
          <pc:sldMk cId="3816460437" sldId="3796"/>
        </pc:sldMkLst>
      </pc:sldChg>
      <pc:sldChg chg="del">
        <pc:chgData name="Matteo Beshara" userId="b8b2c2c9-8c10-4b93-9dc8-e0608d8e27a3" providerId="ADAL" clId="{CD541522-CC0C-4F65-95B2-DA2EE3145F84}" dt="2023-09-01T09:15:12.693" v="0" actId="47"/>
        <pc:sldMkLst>
          <pc:docMk/>
          <pc:sldMk cId="4132427398" sldId="3797"/>
        </pc:sldMkLst>
      </pc:sldChg>
      <pc:sldChg chg="del">
        <pc:chgData name="Matteo Beshara" userId="b8b2c2c9-8c10-4b93-9dc8-e0608d8e27a3" providerId="ADAL" clId="{CD541522-CC0C-4F65-95B2-DA2EE3145F84}" dt="2023-09-01T09:15:12.693" v="0" actId="47"/>
        <pc:sldMkLst>
          <pc:docMk/>
          <pc:sldMk cId="3226893318" sldId="3798"/>
        </pc:sldMkLst>
      </pc:sldChg>
      <pc:sldChg chg="del">
        <pc:chgData name="Matteo Beshara" userId="b8b2c2c9-8c10-4b93-9dc8-e0608d8e27a3" providerId="ADAL" clId="{CD541522-CC0C-4F65-95B2-DA2EE3145F84}" dt="2023-09-01T09:15:12.693" v="0" actId="47"/>
        <pc:sldMkLst>
          <pc:docMk/>
          <pc:sldMk cId="2076692963" sldId="3801"/>
        </pc:sldMkLst>
      </pc:sldChg>
      <pc:sldChg chg="del">
        <pc:chgData name="Matteo Beshara" userId="b8b2c2c9-8c10-4b93-9dc8-e0608d8e27a3" providerId="ADAL" clId="{CD541522-CC0C-4F65-95B2-DA2EE3145F84}" dt="2023-09-01T09:15:12.693" v="0" actId="47"/>
        <pc:sldMkLst>
          <pc:docMk/>
          <pc:sldMk cId="2337619039" sldId="3802"/>
        </pc:sldMkLst>
      </pc:sldChg>
      <pc:sldChg chg="del">
        <pc:chgData name="Matteo Beshara" userId="b8b2c2c9-8c10-4b93-9dc8-e0608d8e27a3" providerId="ADAL" clId="{CD541522-CC0C-4F65-95B2-DA2EE3145F84}" dt="2023-09-01T09:15:12.693" v="0" actId="47"/>
        <pc:sldMkLst>
          <pc:docMk/>
          <pc:sldMk cId="1047744818" sldId="3803"/>
        </pc:sldMkLst>
      </pc:sldChg>
      <pc:sldChg chg="del">
        <pc:chgData name="Matteo Beshara" userId="b8b2c2c9-8c10-4b93-9dc8-e0608d8e27a3" providerId="ADAL" clId="{CD541522-CC0C-4F65-95B2-DA2EE3145F84}" dt="2023-09-01T09:15:12.693" v="0" actId="47"/>
        <pc:sldMkLst>
          <pc:docMk/>
          <pc:sldMk cId="886244823" sldId="3804"/>
        </pc:sldMkLst>
      </pc:sldChg>
      <pc:sldChg chg="del">
        <pc:chgData name="Matteo Beshara" userId="b8b2c2c9-8c10-4b93-9dc8-e0608d8e27a3" providerId="ADAL" clId="{CD541522-CC0C-4F65-95B2-DA2EE3145F84}" dt="2023-09-01T09:15:12.693" v="0" actId="47"/>
        <pc:sldMkLst>
          <pc:docMk/>
          <pc:sldMk cId="523851422" sldId="3805"/>
        </pc:sldMkLst>
      </pc:sldChg>
      <pc:sldChg chg="del">
        <pc:chgData name="Matteo Beshara" userId="b8b2c2c9-8c10-4b93-9dc8-e0608d8e27a3" providerId="ADAL" clId="{CD541522-CC0C-4F65-95B2-DA2EE3145F84}" dt="2023-09-01T09:15:12.693" v="0" actId="47"/>
        <pc:sldMkLst>
          <pc:docMk/>
          <pc:sldMk cId="4171523664" sldId="3806"/>
        </pc:sldMkLst>
      </pc:sldChg>
      <pc:sldChg chg="del">
        <pc:chgData name="Matteo Beshara" userId="b8b2c2c9-8c10-4b93-9dc8-e0608d8e27a3" providerId="ADAL" clId="{CD541522-CC0C-4F65-95B2-DA2EE3145F84}" dt="2023-09-01T09:15:12.693" v="0" actId="47"/>
        <pc:sldMkLst>
          <pc:docMk/>
          <pc:sldMk cId="3744664730" sldId="3807"/>
        </pc:sldMkLst>
      </pc:sldChg>
    </pc:docChg>
  </pc:docChgLst>
  <pc:docChgLst>
    <pc:chgData name="Matteo Beshara" userId="b8b2c2c9-8c10-4b93-9dc8-e0608d8e27a3" providerId="ADAL" clId="{7C72C3A3-B81A-4A3C-B377-840F7285D98C}"/>
    <pc:docChg chg="undo custSel addSld delSld modSld sldOrd modMainMaster addSection modSection">
      <pc:chgData name="Matteo Beshara" userId="b8b2c2c9-8c10-4b93-9dc8-e0608d8e27a3" providerId="ADAL" clId="{7C72C3A3-B81A-4A3C-B377-840F7285D98C}" dt="2023-11-10T11:27:06.175" v="3161"/>
      <pc:docMkLst>
        <pc:docMk/>
      </pc:docMkLst>
      <pc:sldChg chg="addSp delSp modSp new mod ord">
        <pc:chgData name="Matteo Beshara" userId="b8b2c2c9-8c10-4b93-9dc8-e0608d8e27a3" providerId="ADAL" clId="{7C72C3A3-B81A-4A3C-B377-840F7285D98C}" dt="2023-11-09T14:15:12.506" v="695" actId="113"/>
        <pc:sldMkLst>
          <pc:docMk/>
          <pc:sldMk cId="3828679819" sldId="258"/>
        </pc:sldMkLst>
        <pc:spChg chg="mod">
          <ac:chgData name="Matteo Beshara" userId="b8b2c2c9-8c10-4b93-9dc8-e0608d8e27a3" providerId="ADAL" clId="{7C72C3A3-B81A-4A3C-B377-840F7285D98C}" dt="2023-11-09T14:15:12.506" v="695" actId="113"/>
          <ac:spMkLst>
            <pc:docMk/>
            <pc:sldMk cId="3828679819" sldId="258"/>
            <ac:spMk id="2" creationId="{47EAA726-6D10-3892-B92A-A3A742983825}"/>
          </ac:spMkLst>
        </pc:spChg>
        <pc:spChg chg="mod">
          <ac:chgData name="Matteo Beshara" userId="b8b2c2c9-8c10-4b93-9dc8-e0608d8e27a3" providerId="ADAL" clId="{7C72C3A3-B81A-4A3C-B377-840F7285D98C}" dt="2023-11-09T13:48:15.887" v="177" actId="20577"/>
          <ac:spMkLst>
            <pc:docMk/>
            <pc:sldMk cId="3828679819" sldId="258"/>
            <ac:spMk id="4" creationId="{3F9D7043-8528-FA7E-25B8-F3836557849A}"/>
          </ac:spMkLst>
        </pc:spChg>
        <pc:picChg chg="add mod">
          <ac:chgData name="Matteo Beshara" userId="b8b2c2c9-8c10-4b93-9dc8-e0608d8e27a3" providerId="ADAL" clId="{7C72C3A3-B81A-4A3C-B377-840F7285D98C}" dt="2023-11-09T13:48:24.002" v="178" actId="1076"/>
          <ac:picMkLst>
            <pc:docMk/>
            <pc:sldMk cId="3828679819" sldId="258"/>
            <ac:picMk id="6" creationId="{46A05D34-78CC-622E-10F6-AC705EEC2C4C}"/>
          </ac:picMkLst>
        </pc:picChg>
        <pc:picChg chg="add del mod">
          <ac:chgData name="Matteo Beshara" userId="b8b2c2c9-8c10-4b93-9dc8-e0608d8e27a3" providerId="ADAL" clId="{7C72C3A3-B81A-4A3C-B377-840F7285D98C}" dt="2023-11-09T13:44:43.699" v="136" actId="21"/>
          <ac:picMkLst>
            <pc:docMk/>
            <pc:sldMk cId="3828679819" sldId="258"/>
            <ac:picMk id="1026" creationId="{468CC7C6-B2C4-FEC5-12FC-424612A0BC01}"/>
          </ac:picMkLst>
        </pc:picChg>
      </pc:sldChg>
      <pc:sldChg chg="addSp delSp modSp new mod">
        <pc:chgData name="Matteo Beshara" userId="b8b2c2c9-8c10-4b93-9dc8-e0608d8e27a3" providerId="ADAL" clId="{7C72C3A3-B81A-4A3C-B377-840F7285D98C}" dt="2023-11-09T14:15:30.016" v="698" actId="120"/>
        <pc:sldMkLst>
          <pc:docMk/>
          <pc:sldMk cId="3696037992" sldId="259"/>
        </pc:sldMkLst>
        <pc:spChg chg="mod">
          <ac:chgData name="Matteo Beshara" userId="b8b2c2c9-8c10-4b93-9dc8-e0608d8e27a3" providerId="ADAL" clId="{7C72C3A3-B81A-4A3C-B377-840F7285D98C}" dt="2023-11-09T14:15:30.016" v="698" actId="120"/>
          <ac:spMkLst>
            <pc:docMk/>
            <pc:sldMk cId="3696037992" sldId="259"/>
            <ac:spMk id="2" creationId="{BF2FD52B-0999-9421-DA98-8EB94CD8F9AF}"/>
          </ac:spMkLst>
        </pc:spChg>
        <pc:spChg chg="mod">
          <ac:chgData name="Matteo Beshara" userId="b8b2c2c9-8c10-4b93-9dc8-e0608d8e27a3" providerId="ADAL" clId="{7C72C3A3-B81A-4A3C-B377-840F7285D98C}" dt="2023-11-09T14:00:28.994" v="692" actId="14100"/>
          <ac:spMkLst>
            <pc:docMk/>
            <pc:sldMk cId="3696037992" sldId="259"/>
            <ac:spMk id="4" creationId="{D0E43AB5-9497-985D-53A6-1D8321A52FA4}"/>
          </ac:spMkLst>
        </pc:spChg>
        <pc:spChg chg="add del mod">
          <ac:chgData name="Matteo Beshara" userId="b8b2c2c9-8c10-4b93-9dc8-e0608d8e27a3" providerId="ADAL" clId="{7C72C3A3-B81A-4A3C-B377-840F7285D98C}" dt="2023-11-09T14:15:27.913" v="697" actId="21"/>
          <ac:spMkLst>
            <pc:docMk/>
            <pc:sldMk cId="3696037992" sldId="259"/>
            <ac:spMk id="6" creationId="{ACBB4603-A780-5C06-15B6-82E515D90875}"/>
          </ac:spMkLst>
        </pc:spChg>
        <pc:picChg chg="add mod">
          <ac:chgData name="Matteo Beshara" userId="b8b2c2c9-8c10-4b93-9dc8-e0608d8e27a3" providerId="ADAL" clId="{7C72C3A3-B81A-4A3C-B377-840F7285D98C}" dt="2023-11-09T13:53:19.932" v="459" actId="1038"/>
          <ac:picMkLst>
            <pc:docMk/>
            <pc:sldMk cId="3696037992" sldId="259"/>
            <ac:picMk id="5" creationId="{914732BC-5FDE-BA10-6A57-9E965C6EEE7F}"/>
          </ac:picMkLst>
        </pc:picChg>
        <pc:picChg chg="add del mod">
          <ac:chgData name="Matteo Beshara" userId="b8b2c2c9-8c10-4b93-9dc8-e0608d8e27a3" providerId="ADAL" clId="{7C72C3A3-B81A-4A3C-B377-840F7285D98C}" dt="2023-11-09T13:54:09.107" v="461" actId="478"/>
          <ac:picMkLst>
            <pc:docMk/>
            <pc:sldMk cId="3696037992" sldId="259"/>
            <ac:picMk id="2050" creationId="{3B18AD98-6055-3523-761D-535EE72F819D}"/>
          </ac:picMkLst>
        </pc:picChg>
      </pc:sldChg>
      <pc:sldChg chg="addSp delSp modSp new mod chgLayout">
        <pc:chgData name="Matteo Beshara" userId="b8b2c2c9-8c10-4b93-9dc8-e0608d8e27a3" providerId="ADAL" clId="{7C72C3A3-B81A-4A3C-B377-840F7285D98C}" dt="2023-11-09T16:05:20.469" v="1275" actId="1076"/>
        <pc:sldMkLst>
          <pc:docMk/>
          <pc:sldMk cId="3320200624" sldId="260"/>
        </pc:sldMkLst>
        <pc:spChg chg="del">
          <ac:chgData name="Matteo Beshara" userId="b8b2c2c9-8c10-4b93-9dc8-e0608d8e27a3" providerId="ADAL" clId="{7C72C3A3-B81A-4A3C-B377-840F7285D98C}" dt="2023-11-09T14:15:50.119" v="701" actId="478"/>
          <ac:spMkLst>
            <pc:docMk/>
            <pc:sldMk cId="3320200624" sldId="260"/>
            <ac:spMk id="2" creationId="{2D97679D-8D78-8394-6EA3-44A004902961}"/>
          </ac:spMkLst>
        </pc:spChg>
        <pc:spChg chg="mod ord">
          <ac:chgData name="Matteo Beshara" userId="b8b2c2c9-8c10-4b93-9dc8-e0608d8e27a3" providerId="ADAL" clId="{7C72C3A3-B81A-4A3C-B377-840F7285D98C}" dt="2023-11-09T14:21:37.049" v="874" actId="700"/>
          <ac:spMkLst>
            <pc:docMk/>
            <pc:sldMk cId="3320200624" sldId="260"/>
            <ac:spMk id="3" creationId="{40B71CBB-B189-1AB4-E7F7-CDBFFF6722B7}"/>
          </ac:spMkLst>
        </pc:spChg>
        <pc:spChg chg="del">
          <ac:chgData name="Matteo Beshara" userId="b8b2c2c9-8c10-4b93-9dc8-e0608d8e27a3" providerId="ADAL" clId="{7C72C3A3-B81A-4A3C-B377-840F7285D98C}" dt="2023-11-09T14:15:39.182" v="700"/>
          <ac:spMkLst>
            <pc:docMk/>
            <pc:sldMk cId="3320200624" sldId="260"/>
            <ac:spMk id="4" creationId="{66DDD7D9-3AE3-0522-A43D-9A99CE5E0E8A}"/>
          </ac:spMkLst>
        </pc:spChg>
        <pc:spChg chg="add del mod">
          <ac:chgData name="Matteo Beshara" userId="b8b2c2c9-8c10-4b93-9dc8-e0608d8e27a3" providerId="ADAL" clId="{7C72C3A3-B81A-4A3C-B377-840F7285D98C}" dt="2023-11-09T14:15:51.890" v="702" actId="478"/>
          <ac:spMkLst>
            <pc:docMk/>
            <pc:sldMk cId="3320200624" sldId="260"/>
            <ac:spMk id="5" creationId="{861DFF3F-AD04-9AEC-B335-77BAFF892B70}"/>
          </ac:spMkLst>
        </pc:spChg>
        <pc:spChg chg="add del mod">
          <ac:chgData name="Matteo Beshara" userId="b8b2c2c9-8c10-4b93-9dc8-e0608d8e27a3" providerId="ADAL" clId="{7C72C3A3-B81A-4A3C-B377-840F7285D98C}" dt="2023-11-09T14:16:17.514" v="703" actId="478"/>
          <ac:spMkLst>
            <pc:docMk/>
            <pc:sldMk cId="3320200624" sldId="260"/>
            <ac:spMk id="7" creationId="{167C8DD8-9253-E4D3-2685-6112FE8ACD01}"/>
          </ac:spMkLst>
        </pc:spChg>
        <pc:spChg chg="add del mod">
          <ac:chgData name="Matteo Beshara" userId="b8b2c2c9-8c10-4b93-9dc8-e0608d8e27a3" providerId="ADAL" clId="{7C72C3A3-B81A-4A3C-B377-840F7285D98C}" dt="2023-11-09T15:58:54.597" v="1195" actId="1076"/>
          <ac:spMkLst>
            <pc:docMk/>
            <pc:sldMk cId="3320200624" sldId="260"/>
            <ac:spMk id="8" creationId="{187D681E-F279-8109-70D6-E68EB54A98FA}"/>
          </ac:spMkLst>
        </pc:spChg>
        <pc:spChg chg="add del mod">
          <ac:chgData name="Matteo Beshara" userId="b8b2c2c9-8c10-4b93-9dc8-e0608d8e27a3" providerId="ADAL" clId="{7C72C3A3-B81A-4A3C-B377-840F7285D98C}" dt="2023-11-09T15:57:39.385" v="1179" actId="1076"/>
          <ac:spMkLst>
            <pc:docMk/>
            <pc:sldMk cId="3320200624" sldId="260"/>
            <ac:spMk id="9" creationId="{1C3982A2-9167-B1CF-2F3C-EA2F392706CD}"/>
          </ac:spMkLst>
        </pc:spChg>
        <pc:spChg chg="add del mod">
          <ac:chgData name="Matteo Beshara" userId="b8b2c2c9-8c10-4b93-9dc8-e0608d8e27a3" providerId="ADAL" clId="{7C72C3A3-B81A-4A3C-B377-840F7285D98C}" dt="2023-11-09T14:46:55.578" v="1100" actId="1038"/>
          <ac:spMkLst>
            <pc:docMk/>
            <pc:sldMk cId="3320200624" sldId="260"/>
            <ac:spMk id="10" creationId="{B14ACB9F-1431-EBBB-DB4E-C982A3EEA32F}"/>
          </ac:spMkLst>
        </pc:spChg>
        <pc:spChg chg="add del mod">
          <ac:chgData name="Matteo Beshara" userId="b8b2c2c9-8c10-4b93-9dc8-e0608d8e27a3" providerId="ADAL" clId="{7C72C3A3-B81A-4A3C-B377-840F7285D98C}" dt="2023-11-09T15:59:06.224" v="1197" actId="1076"/>
          <ac:spMkLst>
            <pc:docMk/>
            <pc:sldMk cId="3320200624" sldId="260"/>
            <ac:spMk id="11" creationId="{003577D3-B7C7-2543-51A3-B6B9BC0C68BA}"/>
          </ac:spMkLst>
        </pc:spChg>
        <pc:spChg chg="add del mod">
          <ac:chgData name="Matteo Beshara" userId="b8b2c2c9-8c10-4b93-9dc8-e0608d8e27a3" providerId="ADAL" clId="{7C72C3A3-B81A-4A3C-B377-840F7285D98C}" dt="2023-11-09T15:58:58.077" v="1196" actId="1076"/>
          <ac:spMkLst>
            <pc:docMk/>
            <pc:sldMk cId="3320200624" sldId="260"/>
            <ac:spMk id="12" creationId="{19EF1202-F76A-094E-9711-A6440FCC7C48}"/>
          </ac:spMkLst>
        </pc:spChg>
        <pc:spChg chg="add del mod">
          <ac:chgData name="Matteo Beshara" userId="b8b2c2c9-8c10-4b93-9dc8-e0608d8e27a3" providerId="ADAL" clId="{7C72C3A3-B81A-4A3C-B377-840F7285D98C}" dt="2023-11-09T15:50:26.080" v="1147" actId="1076"/>
          <ac:spMkLst>
            <pc:docMk/>
            <pc:sldMk cId="3320200624" sldId="260"/>
            <ac:spMk id="13" creationId="{38F8F4FB-F9AE-C66F-6CD9-6140DF438798}"/>
          </ac:spMkLst>
        </pc:spChg>
        <pc:spChg chg="add del mod">
          <ac:chgData name="Matteo Beshara" userId="b8b2c2c9-8c10-4b93-9dc8-e0608d8e27a3" providerId="ADAL" clId="{7C72C3A3-B81A-4A3C-B377-840F7285D98C}" dt="2023-11-09T15:58:46.709" v="1192" actId="1076"/>
          <ac:spMkLst>
            <pc:docMk/>
            <pc:sldMk cId="3320200624" sldId="260"/>
            <ac:spMk id="14" creationId="{7888D46A-17D9-63A1-C431-AED4E5CE45CB}"/>
          </ac:spMkLst>
        </pc:spChg>
        <pc:spChg chg="add mod ord">
          <ac:chgData name="Matteo Beshara" userId="b8b2c2c9-8c10-4b93-9dc8-e0608d8e27a3" providerId="ADAL" clId="{7C72C3A3-B81A-4A3C-B377-840F7285D98C}" dt="2023-11-09T15:58:50.086" v="1194" actId="1076"/>
          <ac:spMkLst>
            <pc:docMk/>
            <pc:sldMk cId="3320200624" sldId="260"/>
            <ac:spMk id="40" creationId="{2DAEF60A-0D3A-6236-9B3E-87DBDEB8C5DD}"/>
          </ac:spMkLst>
        </pc:spChg>
        <pc:spChg chg="add del mod ord">
          <ac:chgData name="Matteo Beshara" userId="b8b2c2c9-8c10-4b93-9dc8-e0608d8e27a3" providerId="ADAL" clId="{7C72C3A3-B81A-4A3C-B377-840F7285D98C}" dt="2023-11-09T14:21:39.378" v="875" actId="478"/>
          <ac:spMkLst>
            <pc:docMk/>
            <pc:sldMk cId="3320200624" sldId="260"/>
            <ac:spMk id="41" creationId="{8D6B70C3-30EF-E0CF-F92E-CCB6AAA500AB}"/>
          </ac:spMkLst>
        </pc:spChg>
        <pc:spChg chg="add mod">
          <ac:chgData name="Matteo Beshara" userId="b8b2c2c9-8c10-4b93-9dc8-e0608d8e27a3" providerId="ADAL" clId="{7C72C3A3-B81A-4A3C-B377-840F7285D98C}" dt="2023-11-09T14:47:29.214" v="1112" actId="1076"/>
          <ac:spMkLst>
            <pc:docMk/>
            <pc:sldMk cId="3320200624" sldId="260"/>
            <ac:spMk id="42" creationId="{74EFB81C-0091-4FAF-7A1E-B2036366FA24}"/>
          </ac:spMkLst>
        </pc:spChg>
        <pc:spChg chg="add mod">
          <ac:chgData name="Matteo Beshara" userId="b8b2c2c9-8c10-4b93-9dc8-e0608d8e27a3" providerId="ADAL" clId="{7C72C3A3-B81A-4A3C-B377-840F7285D98C}" dt="2023-11-09T14:46:59.402" v="1111" actId="1038"/>
          <ac:spMkLst>
            <pc:docMk/>
            <pc:sldMk cId="3320200624" sldId="260"/>
            <ac:spMk id="43" creationId="{B3064575-8B33-6457-54F2-3A1B642777C8}"/>
          </ac:spMkLst>
        </pc:spChg>
        <pc:spChg chg="add mod">
          <ac:chgData name="Matteo Beshara" userId="b8b2c2c9-8c10-4b93-9dc8-e0608d8e27a3" providerId="ADAL" clId="{7C72C3A3-B81A-4A3C-B377-840F7285D98C}" dt="2023-11-09T14:47:46.135" v="1116" actId="1076"/>
          <ac:spMkLst>
            <pc:docMk/>
            <pc:sldMk cId="3320200624" sldId="260"/>
            <ac:spMk id="44" creationId="{47589EFC-D09D-B68D-A119-FC2CCCA84611}"/>
          </ac:spMkLst>
        </pc:spChg>
        <pc:spChg chg="add mod">
          <ac:chgData name="Matteo Beshara" userId="b8b2c2c9-8c10-4b93-9dc8-e0608d8e27a3" providerId="ADAL" clId="{7C72C3A3-B81A-4A3C-B377-840F7285D98C}" dt="2023-11-09T15:58:35.844" v="1189" actId="1076"/>
          <ac:spMkLst>
            <pc:docMk/>
            <pc:sldMk cId="3320200624" sldId="260"/>
            <ac:spMk id="45" creationId="{85C65FB9-F35B-EEF9-5E68-E154AFBD960A}"/>
          </ac:spMkLst>
        </pc:spChg>
        <pc:spChg chg="add mod">
          <ac:chgData name="Matteo Beshara" userId="b8b2c2c9-8c10-4b93-9dc8-e0608d8e27a3" providerId="ADAL" clId="{7C72C3A3-B81A-4A3C-B377-840F7285D98C}" dt="2023-11-09T16:04:47.439" v="1243" actId="1076"/>
          <ac:spMkLst>
            <pc:docMk/>
            <pc:sldMk cId="3320200624" sldId="260"/>
            <ac:spMk id="151" creationId="{CE07C77F-A273-5C82-C88D-751DD85DE7EF}"/>
          </ac:spMkLst>
        </pc:spChg>
        <pc:spChg chg="add mod">
          <ac:chgData name="Matteo Beshara" userId="b8b2c2c9-8c10-4b93-9dc8-e0608d8e27a3" providerId="ADAL" clId="{7C72C3A3-B81A-4A3C-B377-840F7285D98C}" dt="2023-11-09T16:04:55.323" v="1254" actId="20577"/>
          <ac:spMkLst>
            <pc:docMk/>
            <pc:sldMk cId="3320200624" sldId="260"/>
            <ac:spMk id="152" creationId="{45F1CB46-049C-EEF0-26D0-7D043CFD9B94}"/>
          </ac:spMkLst>
        </pc:spChg>
        <pc:spChg chg="add mod">
          <ac:chgData name="Matteo Beshara" userId="b8b2c2c9-8c10-4b93-9dc8-e0608d8e27a3" providerId="ADAL" clId="{7C72C3A3-B81A-4A3C-B377-840F7285D98C}" dt="2023-11-09T16:05:04.868" v="1261" actId="20577"/>
          <ac:spMkLst>
            <pc:docMk/>
            <pc:sldMk cId="3320200624" sldId="260"/>
            <ac:spMk id="153" creationId="{613CDED3-B77E-92E3-8414-0CF77A17796A}"/>
          </ac:spMkLst>
        </pc:spChg>
        <pc:spChg chg="add mod">
          <ac:chgData name="Matteo Beshara" userId="b8b2c2c9-8c10-4b93-9dc8-e0608d8e27a3" providerId="ADAL" clId="{7C72C3A3-B81A-4A3C-B377-840F7285D98C}" dt="2023-11-09T16:05:20.469" v="1275" actId="1076"/>
          <ac:spMkLst>
            <pc:docMk/>
            <pc:sldMk cId="3320200624" sldId="260"/>
            <ac:spMk id="154" creationId="{402B6AB3-1A23-D794-57AC-147628D8F80E}"/>
          </ac:spMkLst>
        </pc:spChg>
        <pc:cxnChg chg="add del mod">
          <ac:chgData name="Matteo Beshara" userId="b8b2c2c9-8c10-4b93-9dc8-e0608d8e27a3" providerId="ADAL" clId="{7C72C3A3-B81A-4A3C-B377-840F7285D98C}" dt="2023-11-09T14:22:03.360" v="902" actId="478"/>
          <ac:cxnSpMkLst>
            <pc:docMk/>
            <pc:sldMk cId="3320200624" sldId="260"/>
            <ac:cxnSpMk id="16" creationId="{B309B87D-C5C6-A271-10D5-D34FCA3AB46C}"/>
          </ac:cxnSpMkLst>
        </pc:cxnChg>
        <pc:cxnChg chg="add del mod">
          <ac:chgData name="Matteo Beshara" userId="b8b2c2c9-8c10-4b93-9dc8-e0608d8e27a3" providerId="ADAL" clId="{7C72C3A3-B81A-4A3C-B377-840F7285D98C}" dt="2023-11-09T14:22:00.864" v="900" actId="478"/>
          <ac:cxnSpMkLst>
            <pc:docMk/>
            <pc:sldMk cId="3320200624" sldId="260"/>
            <ac:cxnSpMk id="18" creationId="{30B9D0DF-0AE0-45F3-6E19-7D4407841D71}"/>
          </ac:cxnSpMkLst>
        </pc:cxnChg>
        <pc:cxnChg chg="add del mod">
          <ac:chgData name="Matteo Beshara" userId="b8b2c2c9-8c10-4b93-9dc8-e0608d8e27a3" providerId="ADAL" clId="{7C72C3A3-B81A-4A3C-B377-840F7285D98C}" dt="2023-11-09T14:21:59.638" v="899" actId="478"/>
          <ac:cxnSpMkLst>
            <pc:docMk/>
            <pc:sldMk cId="3320200624" sldId="260"/>
            <ac:cxnSpMk id="20" creationId="{653F68CB-61EE-A463-0183-BF616FA95301}"/>
          </ac:cxnSpMkLst>
        </pc:cxnChg>
        <pc:cxnChg chg="add del mod">
          <ac:chgData name="Matteo Beshara" userId="b8b2c2c9-8c10-4b93-9dc8-e0608d8e27a3" providerId="ADAL" clId="{7C72C3A3-B81A-4A3C-B377-840F7285D98C}" dt="2023-11-09T14:22:04.392" v="903" actId="478"/>
          <ac:cxnSpMkLst>
            <pc:docMk/>
            <pc:sldMk cId="3320200624" sldId="260"/>
            <ac:cxnSpMk id="23" creationId="{7EE5DA8C-5542-CAAF-2400-5B8792A3BA33}"/>
          </ac:cxnSpMkLst>
        </pc:cxnChg>
        <pc:cxnChg chg="add del mod">
          <ac:chgData name="Matteo Beshara" userId="b8b2c2c9-8c10-4b93-9dc8-e0608d8e27a3" providerId="ADAL" clId="{7C72C3A3-B81A-4A3C-B377-840F7285D98C}" dt="2023-11-09T14:21:56.751" v="896" actId="478"/>
          <ac:cxnSpMkLst>
            <pc:docMk/>
            <pc:sldMk cId="3320200624" sldId="260"/>
            <ac:cxnSpMk id="25" creationId="{9496E640-C4C3-EDCD-65C5-7C603A66C234}"/>
          </ac:cxnSpMkLst>
        </pc:cxnChg>
        <pc:cxnChg chg="add del mod">
          <ac:chgData name="Matteo Beshara" userId="b8b2c2c9-8c10-4b93-9dc8-e0608d8e27a3" providerId="ADAL" clId="{7C72C3A3-B81A-4A3C-B377-840F7285D98C}" dt="2023-11-09T14:21:54.712" v="894" actId="478"/>
          <ac:cxnSpMkLst>
            <pc:docMk/>
            <pc:sldMk cId="3320200624" sldId="260"/>
            <ac:cxnSpMk id="28" creationId="{5AAA4C83-B582-ABA1-6696-E16084AA381A}"/>
          </ac:cxnSpMkLst>
        </pc:cxnChg>
        <pc:cxnChg chg="add del mod">
          <ac:chgData name="Matteo Beshara" userId="b8b2c2c9-8c10-4b93-9dc8-e0608d8e27a3" providerId="ADAL" clId="{7C72C3A3-B81A-4A3C-B377-840F7285D98C}" dt="2023-11-09T14:21:57.909" v="897" actId="478"/>
          <ac:cxnSpMkLst>
            <pc:docMk/>
            <pc:sldMk cId="3320200624" sldId="260"/>
            <ac:cxnSpMk id="30" creationId="{A5B0321C-C293-0261-C28D-98EAE7DD07AA}"/>
          </ac:cxnSpMkLst>
        </pc:cxnChg>
        <pc:cxnChg chg="add del mod">
          <ac:chgData name="Matteo Beshara" userId="b8b2c2c9-8c10-4b93-9dc8-e0608d8e27a3" providerId="ADAL" clId="{7C72C3A3-B81A-4A3C-B377-840F7285D98C}" dt="2023-11-09T14:21:53.888" v="893" actId="478"/>
          <ac:cxnSpMkLst>
            <pc:docMk/>
            <pc:sldMk cId="3320200624" sldId="260"/>
            <ac:cxnSpMk id="32" creationId="{BAB5716A-81A3-EA69-6F23-43B628B5E0B3}"/>
          </ac:cxnSpMkLst>
        </pc:cxnChg>
        <pc:cxnChg chg="add del mod">
          <ac:chgData name="Matteo Beshara" userId="b8b2c2c9-8c10-4b93-9dc8-e0608d8e27a3" providerId="ADAL" clId="{7C72C3A3-B81A-4A3C-B377-840F7285D98C}" dt="2023-11-09T14:21:58.745" v="898" actId="478"/>
          <ac:cxnSpMkLst>
            <pc:docMk/>
            <pc:sldMk cId="3320200624" sldId="260"/>
            <ac:cxnSpMk id="34" creationId="{B0A5E724-F998-BCBF-07F7-A30C395C4CD6}"/>
          </ac:cxnSpMkLst>
        </pc:cxnChg>
        <pc:cxnChg chg="add del mod">
          <ac:chgData name="Matteo Beshara" userId="b8b2c2c9-8c10-4b93-9dc8-e0608d8e27a3" providerId="ADAL" clId="{7C72C3A3-B81A-4A3C-B377-840F7285D98C}" dt="2023-11-09T14:22:01.704" v="901" actId="478"/>
          <ac:cxnSpMkLst>
            <pc:docMk/>
            <pc:sldMk cId="3320200624" sldId="260"/>
            <ac:cxnSpMk id="37" creationId="{E6CA6A86-52DC-45E5-3827-C74FC54D3ACC}"/>
          </ac:cxnSpMkLst>
        </pc:cxnChg>
        <pc:cxnChg chg="add del mod">
          <ac:chgData name="Matteo Beshara" userId="b8b2c2c9-8c10-4b93-9dc8-e0608d8e27a3" providerId="ADAL" clId="{7C72C3A3-B81A-4A3C-B377-840F7285D98C}" dt="2023-11-09T14:21:55.592" v="895" actId="478"/>
          <ac:cxnSpMkLst>
            <pc:docMk/>
            <pc:sldMk cId="3320200624" sldId="260"/>
            <ac:cxnSpMk id="39" creationId="{EF70B4EC-4213-B1D6-2E86-C60AF3EFC721}"/>
          </ac:cxnSpMkLst>
        </pc:cxnChg>
        <pc:cxnChg chg="add mod">
          <ac:chgData name="Matteo Beshara" userId="b8b2c2c9-8c10-4b93-9dc8-e0608d8e27a3" providerId="ADAL" clId="{7C72C3A3-B81A-4A3C-B377-840F7285D98C}" dt="2023-11-09T15:58:54.597" v="1195" actId="1076"/>
          <ac:cxnSpMkLst>
            <pc:docMk/>
            <pc:sldMk cId="3320200624" sldId="260"/>
            <ac:cxnSpMk id="47" creationId="{4A806B8F-61A8-2732-C56E-B66FF57AF91A}"/>
          </ac:cxnSpMkLst>
        </pc:cxnChg>
        <pc:cxnChg chg="add mod">
          <ac:chgData name="Matteo Beshara" userId="b8b2c2c9-8c10-4b93-9dc8-e0608d8e27a3" providerId="ADAL" clId="{7C72C3A3-B81A-4A3C-B377-840F7285D98C}" dt="2023-11-09T15:58:58.077" v="1196" actId="1076"/>
          <ac:cxnSpMkLst>
            <pc:docMk/>
            <pc:sldMk cId="3320200624" sldId="260"/>
            <ac:cxnSpMk id="49" creationId="{6ABB148B-CB28-FAE2-AFEA-F88A740F90F5}"/>
          </ac:cxnSpMkLst>
        </pc:cxnChg>
        <pc:cxnChg chg="add mod">
          <ac:chgData name="Matteo Beshara" userId="b8b2c2c9-8c10-4b93-9dc8-e0608d8e27a3" providerId="ADAL" clId="{7C72C3A3-B81A-4A3C-B377-840F7285D98C}" dt="2023-11-09T15:58:35.844" v="1189" actId="1076"/>
          <ac:cxnSpMkLst>
            <pc:docMk/>
            <pc:sldMk cId="3320200624" sldId="260"/>
            <ac:cxnSpMk id="51" creationId="{9399AD85-C4AB-6F93-6ABC-9FC0A5EA54F8}"/>
          </ac:cxnSpMkLst>
        </pc:cxnChg>
        <pc:cxnChg chg="add mod">
          <ac:chgData name="Matteo Beshara" userId="b8b2c2c9-8c10-4b93-9dc8-e0608d8e27a3" providerId="ADAL" clId="{7C72C3A3-B81A-4A3C-B377-840F7285D98C}" dt="2023-11-09T15:59:06.224" v="1197" actId="1076"/>
          <ac:cxnSpMkLst>
            <pc:docMk/>
            <pc:sldMk cId="3320200624" sldId="260"/>
            <ac:cxnSpMk id="53" creationId="{92580B98-53F5-3274-0ED9-A6A89064E184}"/>
          </ac:cxnSpMkLst>
        </pc:cxnChg>
        <pc:cxnChg chg="add mod">
          <ac:chgData name="Matteo Beshara" userId="b8b2c2c9-8c10-4b93-9dc8-e0608d8e27a3" providerId="ADAL" clId="{7C72C3A3-B81A-4A3C-B377-840F7285D98C}" dt="2023-11-09T15:58:35.844" v="1189" actId="1076"/>
          <ac:cxnSpMkLst>
            <pc:docMk/>
            <pc:sldMk cId="3320200624" sldId="260"/>
            <ac:cxnSpMk id="55" creationId="{80C30529-228D-A7EC-ACEC-31A2B0B3CA23}"/>
          </ac:cxnSpMkLst>
        </pc:cxnChg>
        <pc:cxnChg chg="add mod">
          <ac:chgData name="Matteo Beshara" userId="b8b2c2c9-8c10-4b93-9dc8-e0608d8e27a3" providerId="ADAL" clId="{7C72C3A3-B81A-4A3C-B377-840F7285D98C}" dt="2023-11-09T15:58:54.597" v="1195" actId="1076"/>
          <ac:cxnSpMkLst>
            <pc:docMk/>
            <pc:sldMk cId="3320200624" sldId="260"/>
            <ac:cxnSpMk id="63" creationId="{88A2D7BF-46F0-2727-1120-C4625263376D}"/>
          </ac:cxnSpMkLst>
        </pc:cxnChg>
        <pc:cxnChg chg="add mod">
          <ac:chgData name="Matteo Beshara" userId="b8b2c2c9-8c10-4b93-9dc8-e0608d8e27a3" providerId="ADAL" clId="{7C72C3A3-B81A-4A3C-B377-840F7285D98C}" dt="2023-11-09T15:58:58.077" v="1196" actId="1076"/>
          <ac:cxnSpMkLst>
            <pc:docMk/>
            <pc:sldMk cId="3320200624" sldId="260"/>
            <ac:cxnSpMk id="64" creationId="{5EF4D114-3A90-D059-1520-0E55A98B53EC}"/>
          </ac:cxnSpMkLst>
        </pc:cxnChg>
        <pc:cxnChg chg="add mod">
          <ac:chgData name="Matteo Beshara" userId="b8b2c2c9-8c10-4b93-9dc8-e0608d8e27a3" providerId="ADAL" clId="{7C72C3A3-B81A-4A3C-B377-840F7285D98C}" dt="2023-11-09T15:57:39.385" v="1179" actId="1076"/>
          <ac:cxnSpMkLst>
            <pc:docMk/>
            <pc:sldMk cId="3320200624" sldId="260"/>
            <ac:cxnSpMk id="67" creationId="{919A2E9B-982D-F821-77A6-4F5F1B042785}"/>
          </ac:cxnSpMkLst>
        </pc:cxnChg>
        <pc:cxnChg chg="add mod">
          <ac:chgData name="Matteo Beshara" userId="b8b2c2c9-8c10-4b93-9dc8-e0608d8e27a3" providerId="ADAL" clId="{7C72C3A3-B81A-4A3C-B377-840F7285D98C}" dt="2023-11-09T15:59:06.224" v="1197" actId="1076"/>
          <ac:cxnSpMkLst>
            <pc:docMk/>
            <pc:sldMk cId="3320200624" sldId="260"/>
            <ac:cxnSpMk id="70" creationId="{4E9FA5FD-52D1-1DC9-C185-3233A1269A0A}"/>
          </ac:cxnSpMkLst>
        </pc:cxnChg>
        <pc:cxnChg chg="add mod">
          <ac:chgData name="Matteo Beshara" userId="b8b2c2c9-8c10-4b93-9dc8-e0608d8e27a3" providerId="ADAL" clId="{7C72C3A3-B81A-4A3C-B377-840F7285D98C}" dt="2023-11-09T15:50:26.080" v="1147" actId="1076"/>
          <ac:cxnSpMkLst>
            <pc:docMk/>
            <pc:sldMk cId="3320200624" sldId="260"/>
            <ac:cxnSpMk id="73" creationId="{BD016F69-0459-8164-66FB-5F23040D5CD5}"/>
          </ac:cxnSpMkLst>
        </pc:cxnChg>
        <pc:cxnChg chg="add mod">
          <ac:chgData name="Matteo Beshara" userId="b8b2c2c9-8c10-4b93-9dc8-e0608d8e27a3" providerId="ADAL" clId="{7C72C3A3-B81A-4A3C-B377-840F7285D98C}" dt="2023-11-09T15:58:46.709" v="1192" actId="1076"/>
          <ac:cxnSpMkLst>
            <pc:docMk/>
            <pc:sldMk cId="3320200624" sldId="260"/>
            <ac:cxnSpMk id="80" creationId="{C2F32D73-143A-B83D-55E8-12DFD4115127}"/>
          </ac:cxnSpMkLst>
        </pc:cxnChg>
        <pc:cxnChg chg="add mod">
          <ac:chgData name="Matteo Beshara" userId="b8b2c2c9-8c10-4b93-9dc8-e0608d8e27a3" providerId="ADAL" clId="{7C72C3A3-B81A-4A3C-B377-840F7285D98C}" dt="2023-11-09T15:53:07.473" v="1152" actId="14100"/>
          <ac:cxnSpMkLst>
            <pc:docMk/>
            <pc:sldMk cId="3320200624" sldId="260"/>
            <ac:cxnSpMk id="81" creationId="{CAAB861F-F1A9-FF3D-308D-F51D99231BA3}"/>
          </ac:cxnSpMkLst>
        </pc:cxnChg>
        <pc:cxnChg chg="add mod">
          <ac:chgData name="Matteo Beshara" userId="b8b2c2c9-8c10-4b93-9dc8-e0608d8e27a3" providerId="ADAL" clId="{7C72C3A3-B81A-4A3C-B377-840F7285D98C}" dt="2023-11-09T15:58:35.844" v="1189" actId="1076"/>
          <ac:cxnSpMkLst>
            <pc:docMk/>
            <pc:sldMk cId="3320200624" sldId="260"/>
            <ac:cxnSpMk id="84" creationId="{FAF49DEA-9AE2-10E2-C161-1ACEFC348753}"/>
          </ac:cxnSpMkLst>
        </pc:cxnChg>
        <pc:cxnChg chg="add mod">
          <ac:chgData name="Matteo Beshara" userId="b8b2c2c9-8c10-4b93-9dc8-e0608d8e27a3" providerId="ADAL" clId="{7C72C3A3-B81A-4A3C-B377-840F7285D98C}" dt="2023-11-09T15:58:58.077" v="1196" actId="1076"/>
          <ac:cxnSpMkLst>
            <pc:docMk/>
            <pc:sldMk cId="3320200624" sldId="260"/>
            <ac:cxnSpMk id="88" creationId="{E77811F9-8BB8-55A1-988F-D8F835CCEB65}"/>
          </ac:cxnSpMkLst>
        </pc:cxnChg>
        <pc:cxnChg chg="add mod">
          <ac:chgData name="Matteo Beshara" userId="b8b2c2c9-8c10-4b93-9dc8-e0608d8e27a3" providerId="ADAL" clId="{7C72C3A3-B81A-4A3C-B377-840F7285D98C}" dt="2023-11-09T15:58:58.077" v="1196" actId="1076"/>
          <ac:cxnSpMkLst>
            <pc:docMk/>
            <pc:sldMk cId="3320200624" sldId="260"/>
            <ac:cxnSpMk id="89" creationId="{E0B6309F-003B-2BED-2193-8C1E18C62C88}"/>
          </ac:cxnSpMkLst>
        </pc:cxnChg>
        <pc:cxnChg chg="add mod">
          <ac:chgData name="Matteo Beshara" userId="b8b2c2c9-8c10-4b93-9dc8-e0608d8e27a3" providerId="ADAL" clId="{7C72C3A3-B81A-4A3C-B377-840F7285D98C}" dt="2023-11-09T15:58:54.597" v="1195" actId="1076"/>
          <ac:cxnSpMkLst>
            <pc:docMk/>
            <pc:sldMk cId="3320200624" sldId="260"/>
            <ac:cxnSpMk id="92" creationId="{37BF82D0-0BC7-5730-B78B-05FFDAA4E762}"/>
          </ac:cxnSpMkLst>
        </pc:cxnChg>
        <pc:cxnChg chg="add mod">
          <ac:chgData name="Matteo Beshara" userId="b8b2c2c9-8c10-4b93-9dc8-e0608d8e27a3" providerId="ADAL" clId="{7C72C3A3-B81A-4A3C-B377-840F7285D98C}" dt="2023-11-09T15:59:42.759" v="1200" actId="33986"/>
          <ac:cxnSpMkLst>
            <pc:docMk/>
            <pc:sldMk cId="3320200624" sldId="260"/>
            <ac:cxnSpMk id="97" creationId="{203504A3-E728-D204-2B2D-AB9AB5E6B29C}"/>
          </ac:cxnSpMkLst>
        </pc:cxnChg>
        <pc:cxnChg chg="add mod">
          <ac:chgData name="Matteo Beshara" userId="b8b2c2c9-8c10-4b93-9dc8-e0608d8e27a3" providerId="ADAL" clId="{7C72C3A3-B81A-4A3C-B377-840F7285D98C}" dt="2023-11-09T15:59:06.224" v="1197" actId="1076"/>
          <ac:cxnSpMkLst>
            <pc:docMk/>
            <pc:sldMk cId="3320200624" sldId="260"/>
            <ac:cxnSpMk id="102" creationId="{B4CA4A6B-0E17-2325-396B-D6DA6BD0E10C}"/>
          </ac:cxnSpMkLst>
        </pc:cxnChg>
        <pc:cxnChg chg="add del">
          <ac:chgData name="Matteo Beshara" userId="b8b2c2c9-8c10-4b93-9dc8-e0608d8e27a3" providerId="ADAL" clId="{7C72C3A3-B81A-4A3C-B377-840F7285D98C}" dt="2023-11-09T15:59:30.784" v="1199" actId="478"/>
          <ac:cxnSpMkLst>
            <pc:docMk/>
            <pc:sldMk cId="3320200624" sldId="260"/>
            <ac:cxnSpMk id="150" creationId="{E33CB809-EF59-A536-A576-80AAC0B36D8F}"/>
          </ac:cxnSpMkLst>
        </pc:cxnChg>
      </pc:sldChg>
      <pc:sldChg chg="addSp delSp modSp add mod">
        <pc:chgData name="Matteo Beshara" userId="b8b2c2c9-8c10-4b93-9dc8-e0608d8e27a3" providerId="ADAL" clId="{7C72C3A3-B81A-4A3C-B377-840F7285D98C}" dt="2023-11-10T11:20:42.994" v="3151" actId="20577"/>
        <pc:sldMkLst>
          <pc:docMk/>
          <pc:sldMk cId="2058920532" sldId="261"/>
        </pc:sldMkLst>
        <pc:spChg chg="add mod">
          <ac:chgData name="Matteo Beshara" userId="b8b2c2c9-8c10-4b93-9dc8-e0608d8e27a3" providerId="ADAL" clId="{7C72C3A3-B81A-4A3C-B377-840F7285D98C}" dt="2023-11-10T11:20:42.994" v="3151" actId="20577"/>
          <ac:spMkLst>
            <pc:docMk/>
            <pc:sldMk cId="2058920532" sldId="261"/>
            <ac:spMk id="2" creationId="{8741D5DE-D82A-F62A-4167-B123A6C1A2A8}"/>
          </ac:spMkLst>
        </pc:spChg>
        <pc:spChg chg="add mod">
          <ac:chgData name="Matteo Beshara" userId="b8b2c2c9-8c10-4b93-9dc8-e0608d8e27a3" providerId="ADAL" clId="{7C72C3A3-B81A-4A3C-B377-840F7285D98C}" dt="2023-11-09T16:13:18.776" v="1671" actId="207"/>
          <ac:spMkLst>
            <pc:docMk/>
            <pc:sldMk cId="2058920532" sldId="261"/>
            <ac:spMk id="4" creationId="{4D525DE5-4660-F0F7-517A-CB71174B2AFC}"/>
          </ac:spMkLst>
        </pc:spChg>
        <pc:spChg chg="add del mod">
          <ac:chgData name="Matteo Beshara" userId="b8b2c2c9-8c10-4b93-9dc8-e0608d8e27a3" providerId="ADAL" clId="{7C72C3A3-B81A-4A3C-B377-840F7285D98C}" dt="2023-11-09T16:13:00.023" v="1670"/>
          <ac:spMkLst>
            <pc:docMk/>
            <pc:sldMk cId="2058920532" sldId="261"/>
            <ac:spMk id="5" creationId="{F14C6C97-CB9F-A0B7-C8E7-B91A93F79570}"/>
          </ac:spMkLst>
        </pc:spChg>
        <pc:spChg chg="add del mod">
          <ac:chgData name="Matteo Beshara" userId="b8b2c2c9-8c10-4b93-9dc8-e0608d8e27a3" providerId="ADAL" clId="{7C72C3A3-B81A-4A3C-B377-840F7285D98C}" dt="2023-11-09T16:12:58.424" v="1668"/>
          <ac:spMkLst>
            <pc:docMk/>
            <pc:sldMk cId="2058920532" sldId="261"/>
            <ac:spMk id="6" creationId="{819DBF06-DF20-540E-B757-238F5A3029EC}"/>
          </ac:spMkLst>
        </pc:spChg>
        <pc:spChg chg="add mod">
          <ac:chgData name="Matteo Beshara" userId="b8b2c2c9-8c10-4b93-9dc8-e0608d8e27a3" providerId="ADAL" clId="{7C72C3A3-B81A-4A3C-B377-840F7285D98C}" dt="2023-11-09T16:16:04.632" v="1739" actId="1076"/>
          <ac:spMkLst>
            <pc:docMk/>
            <pc:sldMk cId="2058920532" sldId="261"/>
            <ac:spMk id="7" creationId="{403A450C-8F10-CD10-4C0E-957E1D31E26A}"/>
          </ac:spMkLst>
        </pc:spChg>
        <pc:spChg chg="mod">
          <ac:chgData name="Matteo Beshara" userId="b8b2c2c9-8c10-4b93-9dc8-e0608d8e27a3" providerId="ADAL" clId="{7C72C3A3-B81A-4A3C-B377-840F7285D98C}" dt="2023-11-09T16:14:52.654" v="1720" actId="1076"/>
          <ac:spMkLst>
            <pc:docMk/>
            <pc:sldMk cId="2058920532" sldId="261"/>
            <ac:spMk id="8" creationId="{187D681E-F279-8109-70D6-E68EB54A98FA}"/>
          </ac:spMkLst>
        </pc:spChg>
        <pc:spChg chg="mod">
          <ac:chgData name="Matteo Beshara" userId="b8b2c2c9-8c10-4b93-9dc8-e0608d8e27a3" providerId="ADAL" clId="{7C72C3A3-B81A-4A3C-B377-840F7285D98C}" dt="2023-11-09T16:12:03.627" v="1631" actId="20577"/>
          <ac:spMkLst>
            <pc:docMk/>
            <pc:sldMk cId="2058920532" sldId="261"/>
            <ac:spMk id="9" creationId="{1C3982A2-9167-B1CF-2F3C-EA2F392706CD}"/>
          </ac:spMkLst>
        </pc:spChg>
        <pc:spChg chg="mod">
          <ac:chgData name="Matteo Beshara" userId="b8b2c2c9-8c10-4b93-9dc8-e0608d8e27a3" providerId="ADAL" clId="{7C72C3A3-B81A-4A3C-B377-840F7285D98C}" dt="2023-11-09T16:12:21.243" v="1650" actId="20577"/>
          <ac:spMkLst>
            <pc:docMk/>
            <pc:sldMk cId="2058920532" sldId="261"/>
            <ac:spMk id="10" creationId="{B14ACB9F-1431-EBBB-DB4E-C982A3EEA32F}"/>
          </ac:spMkLst>
        </pc:spChg>
        <pc:spChg chg="mod">
          <ac:chgData name="Matteo Beshara" userId="b8b2c2c9-8c10-4b93-9dc8-e0608d8e27a3" providerId="ADAL" clId="{7C72C3A3-B81A-4A3C-B377-840F7285D98C}" dt="2023-11-09T16:16:12.446" v="1741" actId="1076"/>
          <ac:spMkLst>
            <pc:docMk/>
            <pc:sldMk cId="2058920532" sldId="261"/>
            <ac:spMk id="11" creationId="{003577D3-B7C7-2543-51A3-B6B9BC0C68BA}"/>
          </ac:spMkLst>
        </pc:spChg>
        <pc:spChg chg="mod">
          <ac:chgData name="Matteo Beshara" userId="b8b2c2c9-8c10-4b93-9dc8-e0608d8e27a3" providerId="ADAL" clId="{7C72C3A3-B81A-4A3C-B377-840F7285D98C}" dt="2023-11-09T16:16:08.383" v="1740" actId="1076"/>
          <ac:spMkLst>
            <pc:docMk/>
            <pc:sldMk cId="2058920532" sldId="261"/>
            <ac:spMk id="12" creationId="{19EF1202-F76A-094E-9711-A6440FCC7C48}"/>
          </ac:spMkLst>
        </pc:spChg>
        <pc:spChg chg="mod">
          <ac:chgData name="Matteo Beshara" userId="b8b2c2c9-8c10-4b93-9dc8-e0608d8e27a3" providerId="ADAL" clId="{7C72C3A3-B81A-4A3C-B377-840F7285D98C}" dt="2023-11-09T16:12:44.908" v="1662" actId="20577"/>
          <ac:spMkLst>
            <pc:docMk/>
            <pc:sldMk cId="2058920532" sldId="261"/>
            <ac:spMk id="13" creationId="{38F8F4FB-F9AE-C66F-6CD9-6140DF438798}"/>
          </ac:spMkLst>
        </pc:spChg>
        <pc:spChg chg="mod">
          <ac:chgData name="Matteo Beshara" userId="b8b2c2c9-8c10-4b93-9dc8-e0608d8e27a3" providerId="ADAL" clId="{7C72C3A3-B81A-4A3C-B377-840F7285D98C}" dt="2023-11-09T16:12:35.996" v="1657" actId="20577"/>
          <ac:spMkLst>
            <pc:docMk/>
            <pc:sldMk cId="2058920532" sldId="261"/>
            <ac:spMk id="14" creationId="{7888D46A-17D9-63A1-C431-AED4E5CE45CB}"/>
          </ac:spMkLst>
        </pc:spChg>
        <pc:spChg chg="add mod">
          <ac:chgData name="Matteo Beshara" userId="b8b2c2c9-8c10-4b93-9dc8-e0608d8e27a3" providerId="ADAL" clId="{7C72C3A3-B81A-4A3C-B377-840F7285D98C}" dt="2023-11-09T16:16:01.624" v="1738" actId="1076"/>
          <ac:spMkLst>
            <pc:docMk/>
            <pc:sldMk cId="2058920532" sldId="261"/>
            <ac:spMk id="15" creationId="{844D12E3-EC04-977D-8490-0829BEA09EDD}"/>
          </ac:spMkLst>
        </pc:spChg>
        <pc:cxnChg chg="mod">
          <ac:chgData name="Matteo Beshara" userId="b8b2c2c9-8c10-4b93-9dc8-e0608d8e27a3" providerId="ADAL" clId="{7C72C3A3-B81A-4A3C-B377-840F7285D98C}" dt="2023-11-09T16:12:44.908" v="1662" actId="20577"/>
          <ac:cxnSpMkLst>
            <pc:docMk/>
            <pc:sldMk cId="2058920532" sldId="261"/>
            <ac:cxnSpMk id="16" creationId="{B309B87D-C5C6-A271-10D5-D34FCA3AB46C}"/>
          </ac:cxnSpMkLst>
        </pc:cxnChg>
        <pc:cxnChg chg="mod">
          <ac:chgData name="Matteo Beshara" userId="b8b2c2c9-8c10-4b93-9dc8-e0608d8e27a3" providerId="ADAL" clId="{7C72C3A3-B81A-4A3C-B377-840F7285D98C}" dt="2023-11-09T16:16:08.383" v="1740" actId="1076"/>
          <ac:cxnSpMkLst>
            <pc:docMk/>
            <pc:sldMk cId="2058920532" sldId="261"/>
            <ac:cxnSpMk id="18" creationId="{30B9D0DF-0AE0-45F3-6E19-7D4407841D71}"/>
          </ac:cxnSpMkLst>
        </pc:cxnChg>
        <pc:cxnChg chg="add mod">
          <ac:chgData name="Matteo Beshara" userId="b8b2c2c9-8c10-4b93-9dc8-e0608d8e27a3" providerId="ADAL" clId="{7C72C3A3-B81A-4A3C-B377-840F7285D98C}" dt="2023-11-09T16:15:54.454" v="1737" actId="1582"/>
          <ac:cxnSpMkLst>
            <pc:docMk/>
            <pc:sldMk cId="2058920532" sldId="261"/>
            <ac:cxnSpMk id="19" creationId="{3F7C76E2-5635-B1E2-C619-3221CD5F0B16}"/>
          </ac:cxnSpMkLst>
        </pc:cxnChg>
        <pc:cxnChg chg="mod">
          <ac:chgData name="Matteo Beshara" userId="b8b2c2c9-8c10-4b93-9dc8-e0608d8e27a3" providerId="ADAL" clId="{7C72C3A3-B81A-4A3C-B377-840F7285D98C}" dt="2023-11-09T16:16:08.383" v="1740" actId="1076"/>
          <ac:cxnSpMkLst>
            <pc:docMk/>
            <pc:sldMk cId="2058920532" sldId="261"/>
            <ac:cxnSpMk id="20" creationId="{653F68CB-61EE-A463-0183-BF616FA95301}"/>
          </ac:cxnSpMkLst>
        </pc:cxnChg>
        <pc:cxnChg chg="add mod">
          <ac:chgData name="Matteo Beshara" userId="b8b2c2c9-8c10-4b93-9dc8-e0608d8e27a3" providerId="ADAL" clId="{7C72C3A3-B81A-4A3C-B377-840F7285D98C}" dt="2023-11-09T16:16:04.632" v="1739" actId="1076"/>
          <ac:cxnSpMkLst>
            <pc:docMk/>
            <pc:sldMk cId="2058920532" sldId="261"/>
            <ac:cxnSpMk id="22" creationId="{FC658217-6E8E-37A8-878E-67D9B2E323CE}"/>
          </ac:cxnSpMkLst>
        </pc:cxnChg>
        <pc:cxnChg chg="mod">
          <ac:chgData name="Matteo Beshara" userId="b8b2c2c9-8c10-4b93-9dc8-e0608d8e27a3" providerId="ADAL" clId="{7C72C3A3-B81A-4A3C-B377-840F7285D98C}" dt="2023-11-09T16:12:44.908" v="1662" actId="20577"/>
          <ac:cxnSpMkLst>
            <pc:docMk/>
            <pc:sldMk cId="2058920532" sldId="261"/>
            <ac:cxnSpMk id="23" creationId="{7EE5DA8C-5542-CAAF-2400-5B8792A3BA33}"/>
          </ac:cxnSpMkLst>
        </pc:cxnChg>
        <pc:cxnChg chg="mod">
          <ac:chgData name="Matteo Beshara" userId="b8b2c2c9-8c10-4b93-9dc8-e0608d8e27a3" providerId="ADAL" clId="{7C72C3A3-B81A-4A3C-B377-840F7285D98C}" dt="2023-11-09T16:12:21.243" v="1650" actId="20577"/>
          <ac:cxnSpMkLst>
            <pc:docMk/>
            <pc:sldMk cId="2058920532" sldId="261"/>
            <ac:cxnSpMk id="25" creationId="{9496E640-C4C3-EDCD-65C5-7C603A66C234}"/>
          </ac:cxnSpMkLst>
        </pc:cxnChg>
        <pc:cxnChg chg="add mod">
          <ac:chgData name="Matteo Beshara" userId="b8b2c2c9-8c10-4b93-9dc8-e0608d8e27a3" providerId="ADAL" clId="{7C72C3A3-B81A-4A3C-B377-840F7285D98C}" dt="2023-11-09T16:16:04.632" v="1739" actId="1076"/>
          <ac:cxnSpMkLst>
            <pc:docMk/>
            <pc:sldMk cId="2058920532" sldId="261"/>
            <ac:cxnSpMk id="27" creationId="{5A6107FB-6FE7-5186-DCBD-AC87835A1D00}"/>
          </ac:cxnSpMkLst>
        </pc:cxnChg>
        <pc:cxnChg chg="mod">
          <ac:chgData name="Matteo Beshara" userId="b8b2c2c9-8c10-4b93-9dc8-e0608d8e27a3" providerId="ADAL" clId="{7C72C3A3-B81A-4A3C-B377-840F7285D98C}" dt="2023-11-09T16:14:52.654" v="1720" actId="1076"/>
          <ac:cxnSpMkLst>
            <pc:docMk/>
            <pc:sldMk cId="2058920532" sldId="261"/>
            <ac:cxnSpMk id="28" creationId="{5AAA4C83-B582-ABA1-6696-E16084AA381A}"/>
          </ac:cxnSpMkLst>
        </pc:cxnChg>
        <pc:cxnChg chg="mod">
          <ac:chgData name="Matteo Beshara" userId="b8b2c2c9-8c10-4b93-9dc8-e0608d8e27a3" providerId="ADAL" clId="{7C72C3A3-B81A-4A3C-B377-840F7285D98C}" dt="2023-11-09T16:16:12.446" v="1741" actId="1076"/>
          <ac:cxnSpMkLst>
            <pc:docMk/>
            <pc:sldMk cId="2058920532" sldId="261"/>
            <ac:cxnSpMk id="30" creationId="{A5B0321C-C293-0261-C28D-98EAE7DD07AA}"/>
          </ac:cxnSpMkLst>
        </pc:cxnChg>
        <pc:cxnChg chg="mod">
          <ac:chgData name="Matteo Beshara" userId="b8b2c2c9-8c10-4b93-9dc8-e0608d8e27a3" providerId="ADAL" clId="{7C72C3A3-B81A-4A3C-B377-840F7285D98C}" dt="2023-11-09T16:14:52.654" v="1720" actId="1076"/>
          <ac:cxnSpMkLst>
            <pc:docMk/>
            <pc:sldMk cId="2058920532" sldId="261"/>
            <ac:cxnSpMk id="32" creationId="{BAB5716A-81A3-EA69-6F23-43B628B5E0B3}"/>
          </ac:cxnSpMkLst>
        </pc:cxnChg>
        <pc:cxnChg chg="add mod">
          <ac:chgData name="Matteo Beshara" userId="b8b2c2c9-8c10-4b93-9dc8-e0608d8e27a3" providerId="ADAL" clId="{7C72C3A3-B81A-4A3C-B377-840F7285D98C}" dt="2023-11-09T16:16:08.383" v="1740" actId="1076"/>
          <ac:cxnSpMkLst>
            <pc:docMk/>
            <pc:sldMk cId="2058920532" sldId="261"/>
            <ac:cxnSpMk id="33" creationId="{B045A0AD-0E7A-15D2-A3C7-0C4269D30B08}"/>
          </ac:cxnSpMkLst>
        </pc:cxnChg>
        <pc:cxnChg chg="mod">
          <ac:chgData name="Matteo Beshara" userId="b8b2c2c9-8c10-4b93-9dc8-e0608d8e27a3" providerId="ADAL" clId="{7C72C3A3-B81A-4A3C-B377-840F7285D98C}" dt="2023-11-09T16:16:12.446" v="1741" actId="1076"/>
          <ac:cxnSpMkLst>
            <pc:docMk/>
            <pc:sldMk cId="2058920532" sldId="261"/>
            <ac:cxnSpMk id="34" creationId="{B0A5E724-F998-BCBF-07F7-A30C395C4CD6}"/>
          </ac:cxnSpMkLst>
        </pc:cxnChg>
        <pc:cxnChg chg="mod">
          <ac:chgData name="Matteo Beshara" userId="b8b2c2c9-8c10-4b93-9dc8-e0608d8e27a3" providerId="ADAL" clId="{7C72C3A3-B81A-4A3C-B377-840F7285D98C}" dt="2023-11-09T16:16:12.446" v="1741" actId="1076"/>
          <ac:cxnSpMkLst>
            <pc:docMk/>
            <pc:sldMk cId="2058920532" sldId="261"/>
            <ac:cxnSpMk id="37" creationId="{E6CA6A86-52DC-45E5-3827-C74FC54D3ACC}"/>
          </ac:cxnSpMkLst>
        </pc:cxnChg>
        <pc:cxnChg chg="mod">
          <ac:chgData name="Matteo Beshara" userId="b8b2c2c9-8c10-4b93-9dc8-e0608d8e27a3" providerId="ADAL" clId="{7C72C3A3-B81A-4A3C-B377-840F7285D98C}" dt="2023-11-09T16:12:44.908" v="1662" actId="20577"/>
          <ac:cxnSpMkLst>
            <pc:docMk/>
            <pc:sldMk cId="2058920532" sldId="261"/>
            <ac:cxnSpMk id="39" creationId="{EF70B4EC-4213-B1D6-2E86-C60AF3EFC721}"/>
          </ac:cxnSpMkLst>
        </pc:cxnChg>
        <pc:cxnChg chg="add mod">
          <ac:chgData name="Matteo Beshara" userId="b8b2c2c9-8c10-4b93-9dc8-e0608d8e27a3" providerId="ADAL" clId="{7C72C3A3-B81A-4A3C-B377-840F7285D98C}" dt="2023-11-09T16:16:01.624" v="1738" actId="1076"/>
          <ac:cxnSpMkLst>
            <pc:docMk/>
            <pc:sldMk cId="2058920532" sldId="261"/>
            <ac:cxnSpMk id="50" creationId="{A27C92ED-FC43-46BD-EED0-9931DDEA3484}"/>
          </ac:cxnSpMkLst>
        </pc:cxnChg>
        <pc:cxnChg chg="add mod">
          <ac:chgData name="Matteo Beshara" userId="b8b2c2c9-8c10-4b93-9dc8-e0608d8e27a3" providerId="ADAL" clId="{7C72C3A3-B81A-4A3C-B377-840F7285D98C}" dt="2023-11-09T16:16:12.446" v="1741" actId="1076"/>
          <ac:cxnSpMkLst>
            <pc:docMk/>
            <pc:sldMk cId="2058920532" sldId="261"/>
            <ac:cxnSpMk id="53" creationId="{B36602AA-4763-1624-C100-DFC9E4C24DD4}"/>
          </ac:cxnSpMkLst>
        </pc:cxnChg>
        <pc:cxnChg chg="add mod">
          <ac:chgData name="Matteo Beshara" userId="b8b2c2c9-8c10-4b93-9dc8-e0608d8e27a3" providerId="ADAL" clId="{7C72C3A3-B81A-4A3C-B377-840F7285D98C}" dt="2023-11-09T16:16:08.383" v="1740" actId="1076"/>
          <ac:cxnSpMkLst>
            <pc:docMk/>
            <pc:sldMk cId="2058920532" sldId="261"/>
            <ac:cxnSpMk id="56" creationId="{CC6DBBF4-8D46-B31D-AF3A-04DF70DC1E86}"/>
          </ac:cxnSpMkLst>
        </pc:cxnChg>
        <pc:cxnChg chg="add mod">
          <ac:chgData name="Matteo Beshara" userId="b8b2c2c9-8c10-4b93-9dc8-e0608d8e27a3" providerId="ADAL" clId="{7C72C3A3-B81A-4A3C-B377-840F7285D98C}" dt="2023-11-09T16:16:01.624" v="1738" actId="1076"/>
          <ac:cxnSpMkLst>
            <pc:docMk/>
            <pc:sldMk cId="2058920532" sldId="261"/>
            <ac:cxnSpMk id="59" creationId="{6A0D2863-2536-8678-1B16-788321793833}"/>
          </ac:cxnSpMkLst>
        </pc:cxnChg>
      </pc:sldChg>
      <pc:sldChg chg="modSp new mod">
        <pc:chgData name="Matteo Beshara" userId="b8b2c2c9-8c10-4b93-9dc8-e0608d8e27a3" providerId="ADAL" clId="{7C72C3A3-B81A-4A3C-B377-840F7285D98C}" dt="2023-11-10T08:31:00.419" v="1747" actId="20577"/>
        <pc:sldMkLst>
          <pc:docMk/>
          <pc:sldMk cId="1482896911" sldId="262"/>
        </pc:sldMkLst>
        <pc:spChg chg="mod">
          <ac:chgData name="Matteo Beshara" userId="b8b2c2c9-8c10-4b93-9dc8-e0608d8e27a3" providerId="ADAL" clId="{7C72C3A3-B81A-4A3C-B377-840F7285D98C}" dt="2023-11-10T08:31:00.419" v="1747" actId="20577"/>
          <ac:spMkLst>
            <pc:docMk/>
            <pc:sldMk cId="1482896911" sldId="262"/>
            <ac:spMk id="2" creationId="{56A308E3-C3F1-DBD5-013F-84398D1F2CA1}"/>
          </ac:spMkLst>
        </pc:spChg>
        <pc:spChg chg="mod">
          <ac:chgData name="Matteo Beshara" userId="b8b2c2c9-8c10-4b93-9dc8-e0608d8e27a3" providerId="ADAL" clId="{7C72C3A3-B81A-4A3C-B377-840F7285D98C}" dt="2023-11-09T16:07:30.323" v="1499" actId="20577"/>
          <ac:spMkLst>
            <pc:docMk/>
            <pc:sldMk cId="1482896911" sldId="262"/>
            <ac:spMk id="4" creationId="{A825DA81-F51D-D347-17D5-14803125FD6C}"/>
          </ac:spMkLst>
        </pc:spChg>
      </pc:sldChg>
      <pc:sldChg chg="delSp modSp new del mod">
        <pc:chgData name="Matteo Beshara" userId="b8b2c2c9-8c10-4b93-9dc8-e0608d8e27a3" providerId="ADAL" clId="{7C72C3A3-B81A-4A3C-B377-840F7285D98C}" dt="2023-11-10T08:40:09.457" v="1838" actId="2696"/>
        <pc:sldMkLst>
          <pc:docMk/>
          <pc:sldMk cId="1318751093" sldId="263"/>
        </pc:sldMkLst>
        <pc:spChg chg="mod">
          <ac:chgData name="Matteo Beshara" userId="b8b2c2c9-8c10-4b93-9dc8-e0608d8e27a3" providerId="ADAL" clId="{7C72C3A3-B81A-4A3C-B377-840F7285D98C}" dt="2023-11-10T08:40:02.417" v="1836" actId="21"/>
          <ac:spMkLst>
            <pc:docMk/>
            <pc:sldMk cId="1318751093" sldId="263"/>
            <ac:spMk id="2" creationId="{A1250764-7360-1268-4A17-E9DB132C89F1}"/>
          </ac:spMkLst>
        </pc:spChg>
        <pc:spChg chg="del">
          <ac:chgData name="Matteo Beshara" userId="b8b2c2c9-8c10-4b93-9dc8-e0608d8e27a3" providerId="ADAL" clId="{7C72C3A3-B81A-4A3C-B377-840F7285D98C}" dt="2023-11-10T08:38:26.353" v="1832" actId="478"/>
          <ac:spMkLst>
            <pc:docMk/>
            <pc:sldMk cId="1318751093" sldId="263"/>
            <ac:spMk id="4" creationId="{251FCF63-2B42-2167-1768-81BFF9F9E173}"/>
          </ac:spMkLst>
        </pc:spChg>
      </pc:sldChg>
      <pc:sldChg chg="addSp delSp modSp add mod ord">
        <pc:chgData name="Matteo Beshara" userId="b8b2c2c9-8c10-4b93-9dc8-e0608d8e27a3" providerId="ADAL" clId="{7C72C3A3-B81A-4A3C-B377-840F7285D98C}" dt="2023-11-10T10:06:21.777" v="2515" actId="1076"/>
        <pc:sldMkLst>
          <pc:docMk/>
          <pc:sldMk cId="3800628767" sldId="264"/>
        </pc:sldMkLst>
        <pc:spChg chg="mod">
          <ac:chgData name="Matteo Beshara" userId="b8b2c2c9-8c10-4b93-9dc8-e0608d8e27a3" providerId="ADAL" clId="{7C72C3A3-B81A-4A3C-B377-840F7285D98C}" dt="2023-11-10T09:42:48.635" v="2442" actId="2085"/>
          <ac:spMkLst>
            <pc:docMk/>
            <pc:sldMk cId="3800628767" sldId="264"/>
            <ac:spMk id="3" creationId="{40B71CBB-B189-1AB4-E7F7-CDBFFF6722B7}"/>
          </ac:spMkLst>
        </pc:spChg>
        <pc:spChg chg="mod ord">
          <ac:chgData name="Matteo Beshara" userId="b8b2c2c9-8c10-4b93-9dc8-e0608d8e27a3" providerId="ADAL" clId="{7C72C3A3-B81A-4A3C-B377-840F7285D98C}" dt="2023-11-10T10:01:32.326" v="2495" actId="166"/>
          <ac:spMkLst>
            <pc:docMk/>
            <pc:sldMk cId="3800628767" sldId="264"/>
            <ac:spMk id="8" creationId="{187D681E-F279-8109-70D6-E68EB54A98FA}"/>
          </ac:spMkLst>
        </pc:spChg>
        <pc:spChg chg="mod ord">
          <ac:chgData name="Matteo Beshara" userId="b8b2c2c9-8c10-4b93-9dc8-e0608d8e27a3" providerId="ADAL" clId="{7C72C3A3-B81A-4A3C-B377-840F7285D98C}" dt="2023-11-10T10:05:17.504" v="2508" actId="1076"/>
          <ac:spMkLst>
            <pc:docMk/>
            <pc:sldMk cId="3800628767" sldId="264"/>
            <ac:spMk id="9" creationId="{1C3982A2-9167-B1CF-2F3C-EA2F392706CD}"/>
          </ac:spMkLst>
        </pc:spChg>
        <pc:spChg chg="mod ord">
          <ac:chgData name="Matteo Beshara" userId="b8b2c2c9-8c10-4b93-9dc8-e0608d8e27a3" providerId="ADAL" clId="{7C72C3A3-B81A-4A3C-B377-840F7285D98C}" dt="2023-11-10T10:05:33.039" v="2510" actId="1076"/>
          <ac:spMkLst>
            <pc:docMk/>
            <pc:sldMk cId="3800628767" sldId="264"/>
            <ac:spMk id="10" creationId="{B14ACB9F-1431-EBBB-DB4E-C982A3EEA32F}"/>
          </ac:spMkLst>
        </pc:spChg>
        <pc:spChg chg="mod ord">
          <ac:chgData name="Matteo Beshara" userId="b8b2c2c9-8c10-4b93-9dc8-e0608d8e27a3" providerId="ADAL" clId="{7C72C3A3-B81A-4A3C-B377-840F7285D98C}" dt="2023-11-10T10:05:44.170" v="2511" actId="1076"/>
          <ac:spMkLst>
            <pc:docMk/>
            <pc:sldMk cId="3800628767" sldId="264"/>
            <ac:spMk id="11" creationId="{003577D3-B7C7-2543-51A3-B6B9BC0C68BA}"/>
          </ac:spMkLst>
        </pc:spChg>
        <pc:spChg chg="mod ord">
          <ac:chgData name="Matteo Beshara" userId="b8b2c2c9-8c10-4b93-9dc8-e0608d8e27a3" providerId="ADAL" clId="{7C72C3A3-B81A-4A3C-B377-840F7285D98C}" dt="2023-11-10T10:01:32.326" v="2495" actId="166"/>
          <ac:spMkLst>
            <pc:docMk/>
            <pc:sldMk cId="3800628767" sldId="264"/>
            <ac:spMk id="12" creationId="{19EF1202-F76A-094E-9711-A6440FCC7C48}"/>
          </ac:spMkLst>
        </pc:spChg>
        <pc:spChg chg="del">
          <ac:chgData name="Matteo Beshara" userId="b8b2c2c9-8c10-4b93-9dc8-e0608d8e27a3" providerId="ADAL" clId="{7C72C3A3-B81A-4A3C-B377-840F7285D98C}" dt="2023-11-10T08:40:17.498" v="1839" actId="478"/>
          <ac:spMkLst>
            <pc:docMk/>
            <pc:sldMk cId="3800628767" sldId="264"/>
            <ac:spMk id="13" creationId="{38F8F4FB-F9AE-C66F-6CD9-6140DF438798}"/>
          </ac:spMkLst>
        </pc:spChg>
        <pc:spChg chg="mod ord">
          <ac:chgData name="Matteo Beshara" userId="b8b2c2c9-8c10-4b93-9dc8-e0608d8e27a3" providerId="ADAL" clId="{7C72C3A3-B81A-4A3C-B377-840F7285D98C}" dt="2023-11-10T10:02:48.427" v="2499" actId="166"/>
          <ac:spMkLst>
            <pc:docMk/>
            <pc:sldMk cId="3800628767" sldId="264"/>
            <ac:spMk id="14" creationId="{7888D46A-17D9-63A1-C431-AED4E5CE45CB}"/>
          </ac:spMkLst>
        </pc:spChg>
        <pc:spChg chg="add mod ord">
          <ac:chgData name="Matteo Beshara" userId="b8b2c2c9-8c10-4b93-9dc8-e0608d8e27a3" providerId="ADAL" clId="{7C72C3A3-B81A-4A3C-B377-840F7285D98C}" dt="2023-11-10T10:01:32.326" v="2495" actId="166"/>
          <ac:spMkLst>
            <pc:docMk/>
            <pc:sldMk cId="3800628767" sldId="264"/>
            <ac:spMk id="19" creationId="{FCD0F066-8BA8-C0EB-0AB8-458E768F7846}"/>
          </ac:spMkLst>
        </pc:spChg>
        <pc:spChg chg="add mod ord">
          <ac:chgData name="Matteo Beshara" userId="b8b2c2c9-8c10-4b93-9dc8-e0608d8e27a3" providerId="ADAL" clId="{7C72C3A3-B81A-4A3C-B377-840F7285D98C}" dt="2023-11-10T10:04:53.164" v="2506" actId="1076"/>
          <ac:spMkLst>
            <pc:docMk/>
            <pc:sldMk cId="3800628767" sldId="264"/>
            <ac:spMk id="20" creationId="{4FAA3248-CC92-B4E0-31C6-3BE114FDD4DE}"/>
          </ac:spMkLst>
        </pc:spChg>
        <pc:spChg chg="add mod ord">
          <ac:chgData name="Matteo Beshara" userId="b8b2c2c9-8c10-4b93-9dc8-e0608d8e27a3" providerId="ADAL" clId="{7C72C3A3-B81A-4A3C-B377-840F7285D98C}" dt="2023-11-10T10:01:32.326" v="2495" actId="166"/>
          <ac:spMkLst>
            <pc:docMk/>
            <pc:sldMk cId="3800628767" sldId="264"/>
            <ac:spMk id="21" creationId="{B0C0EB8E-C2C3-32A9-A076-3DE9BE573823}"/>
          </ac:spMkLst>
        </pc:spChg>
        <pc:spChg chg="add mod ord">
          <ac:chgData name="Matteo Beshara" userId="b8b2c2c9-8c10-4b93-9dc8-e0608d8e27a3" providerId="ADAL" clId="{7C72C3A3-B81A-4A3C-B377-840F7285D98C}" dt="2023-11-10T10:02:48.427" v="2499" actId="166"/>
          <ac:spMkLst>
            <pc:docMk/>
            <pc:sldMk cId="3800628767" sldId="264"/>
            <ac:spMk id="22" creationId="{78734C37-2CEB-A2DF-5872-329F0B964FD7}"/>
          </ac:spMkLst>
        </pc:spChg>
        <pc:spChg chg="add mod ord">
          <ac:chgData name="Matteo Beshara" userId="b8b2c2c9-8c10-4b93-9dc8-e0608d8e27a3" providerId="ADAL" clId="{7C72C3A3-B81A-4A3C-B377-840F7285D98C}" dt="2023-11-10T10:02:48.427" v="2499" actId="166"/>
          <ac:spMkLst>
            <pc:docMk/>
            <pc:sldMk cId="3800628767" sldId="264"/>
            <ac:spMk id="23" creationId="{143AD8CA-099E-F7C0-A523-E260E79D3D28}"/>
          </ac:spMkLst>
        </pc:spChg>
        <pc:spChg chg="add mod ord">
          <ac:chgData name="Matteo Beshara" userId="b8b2c2c9-8c10-4b93-9dc8-e0608d8e27a3" providerId="ADAL" clId="{7C72C3A3-B81A-4A3C-B377-840F7285D98C}" dt="2023-11-10T10:02:48.427" v="2499" actId="166"/>
          <ac:spMkLst>
            <pc:docMk/>
            <pc:sldMk cId="3800628767" sldId="264"/>
            <ac:spMk id="24" creationId="{9B850899-5749-9583-DEF1-889DA1956C08}"/>
          </ac:spMkLst>
        </pc:spChg>
        <pc:spChg chg="add del mod">
          <ac:chgData name="Matteo Beshara" userId="b8b2c2c9-8c10-4b93-9dc8-e0608d8e27a3" providerId="ADAL" clId="{7C72C3A3-B81A-4A3C-B377-840F7285D98C}" dt="2023-11-10T09:22:00.671" v="2265"/>
          <ac:spMkLst>
            <pc:docMk/>
            <pc:sldMk cId="3800628767" sldId="264"/>
            <ac:spMk id="25" creationId="{E4E78E27-C0F0-3D5D-0AAD-9E640C109632}"/>
          </ac:spMkLst>
        </pc:spChg>
        <pc:spChg chg="add mod ord">
          <ac:chgData name="Matteo Beshara" userId="b8b2c2c9-8c10-4b93-9dc8-e0608d8e27a3" providerId="ADAL" clId="{7C72C3A3-B81A-4A3C-B377-840F7285D98C}" dt="2023-11-10T10:02:48.427" v="2499" actId="166"/>
          <ac:spMkLst>
            <pc:docMk/>
            <pc:sldMk cId="3800628767" sldId="264"/>
            <ac:spMk id="26" creationId="{26EB6ECB-9FAC-C5FA-E0EC-95B766C19886}"/>
          </ac:spMkLst>
        </pc:spChg>
        <pc:spChg chg="add mod ord">
          <ac:chgData name="Matteo Beshara" userId="b8b2c2c9-8c10-4b93-9dc8-e0608d8e27a3" providerId="ADAL" clId="{7C72C3A3-B81A-4A3C-B377-840F7285D98C}" dt="2023-11-10T10:02:48.427" v="2499" actId="166"/>
          <ac:spMkLst>
            <pc:docMk/>
            <pc:sldMk cId="3800628767" sldId="264"/>
            <ac:spMk id="27" creationId="{568E1DB0-8B77-B568-416A-B38B20AFE73F}"/>
          </ac:spMkLst>
        </pc:spChg>
        <pc:spChg chg="add mod ord">
          <ac:chgData name="Matteo Beshara" userId="b8b2c2c9-8c10-4b93-9dc8-e0608d8e27a3" providerId="ADAL" clId="{7C72C3A3-B81A-4A3C-B377-840F7285D98C}" dt="2023-11-10T10:02:48.427" v="2499" actId="166"/>
          <ac:spMkLst>
            <pc:docMk/>
            <pc:sldMk cId="3800628767" sldId="264"/>
            <ac:spMk id="28" creationId="{FC699D19-F262-A0F8-DC11-B55C65CE12B2}"/>
          </ac:spMkLst>
        </pc:spChg>
        <pc:spChg chg="mod">
          <ac:chgData name="Matteo Beshara" userId="b8b2c2c9-8c10-4b93-9dc8-e0608d8e27a3" providerId="ADAL" clId="{7C72C3A3-B81A-4A3C-B377-840F7285D98C}" dt="2023-11-10T08:41:46.003" v="1893" actId="1076"/>
          <ac:spMkLst>
            <pc:docMk/>
            <pc:sldMk cId="3800628767" sldId="264"/>
            <ac:spMk id="40" creationId="{2DAEF60A-0D3A-6236-9B3E-87DBDEB8C5DD}"/>
          </ac:spMkLst>
        </pc:spChg>
        <pc:spChg chg="del">
          <ac:chgData name="Matteo Beshara" userId="b8b2c2c9-8c10-4b93-9dc8-e0608d8e27a3" providerId="ADAL" clId="{7C72C3A3-B81A-4A3C-B377-840F7285D98C}" dt="2023-11-10T08:40:17.498" v="1839" actId="478"/>
          <ac:spMkLst>
            <pc:docMk/>
            <pc:sldMk cId="3800628767" sldId="264"/>
            <ac:spMk id="42" creationId="{74EFB81C-0091-4FAF-7A1E-B2036366FA24}"/>
          </ac:spMkLst>
        </pc:spChg>
        <pc:spChg chg="mod ord">
          <ac:chgData name="Matteo Beshara" userId="b8b2c2c9-8c10-4b93-9dc8-e0608d8e27a3" providerId="ADAL" clId="{7C72C3A3-B81A-4A3C-B377-840F7285D98C}" dt="2023-11-10T10:02:48.427" v="2499" actId="166"/>
          <ac:spMkLst>
            <pc:docMk/>
            <pc:sldMk cId="3800628767" sldId="264"/>
            <ac:spMk id="43" creationId="{B3064575-8B33-6457-54F2-3A1B642777C8}"/>
          </ac:spMkLst>
        </pc:spChg>
        <pc:spChg chg="del">
          <ac:chgData name="Matteo Beshara" userId="b8b2c2c9-8c10-4b93-9dc8-e0608d8e27a3" providerId="ADAL" clId="{7C72C3A3-B81A-4A3C-B377-840F7285D98C}" dt="2023-11-10T08:40:17.498" v="1839" actId="478"/>
          <ac:spMkLst>
            <pc:docMk/>
            <pc:sldMk cId="3800628767" sldId="264"/>
            <ac:spMk id="44" creationId="{47589EFC-D09D-B68D-A119-FC2CCCA84611}"/>
          </ac:spMkLst>
        </pc:spChg>
        <pc:spChg chg="del">
          <ac:chgData name="Matteo Beshara" userId="b8b2c2c9-8c10-4b93-9dc8-e0608d8e27a3" providerId="ADAL" clId="{7C72C3A3-B81A-4A3C-B377-840F7285D98C}" dt="2023-11-10T09:22:56.368" v="2292" actId="478"/>
          <ac:spMkLst>
            <pc:docMk/>
            <pc:sldMk cId="3800628767" sldId="264"/>
            <ac:spMk id="45" creationId="{85C65FB9-F35B-EEF9-5E68-E154AFBD960A}"/>
          </ac:spMkLst>
        </pc:spChg>
        <pc:spChg chg="del">
          <ac:chgData name="Matteo Beshara" userId="b8b2c2c9-8c10-4b93-9dc8-e0608d8e27a3" providerId="ADAL" clId="{7C72C3A3-B81A-4A3C-B377-840F7285D98C}" dt="2023-11-10T08:40:25.679" v="1843" actId="478"/>
          <ac:spMkLst>
            <pc:docMk/>
            <pc:sldMk cId="3800628767" sldId="264"/>
            <ac:spMk id="151" creationId="{CE07C77F-A273-5C82-C88D-751DD85DE7EF}"/>
          </ac:spMkLst>
        </pc:spChg>
        <pc:spChg chg="mod">
          <ac:chgData name="Matteo Beshara" userId="b8b2c2c9-8c10-4b93-9dc8-e0608d8e27a3" providerId="ADAL" clId="{7C72C3A3-B81A-4A3C-B377-840F7285D98C}" dt="2023-11-10T10:04:33.309" v="2504" actId="1076"/>
          <ac:spMkLst>
            <pc:docMk/>
            <pc:sldMk cId="3800628767" sldId="264"/>
            <ac:spMk id="152" creationId="{45F1CB46-049C-EEF0-26D0-7D043CFD9B94}"/>
          </ac:spMkLst>
        </pc:spChg>
        <pc:spChg chg="mod">
          <ac:chgData name="Matteo Beshara" userId="b8b2c2c9-8c10-4b93-9dc8-e0608d8e27a3" providerId="ADAL" clId="{7C72C3A3-B81A-4A3C-B377-840F7285D98C}" dt="2023-11-10T10:04:40.447" v="2505" actId="1076"/>
          <ac:spMkLst>
            <pc:docMk/>
            <pc:sldMk cId="3800628767" sldId="264"/>
            <ac:spMk id="153" creationId="{613CDED3-B77E-92E3-8414-0CF77A17796A}"/>
          </ac:spMkLst>
        </pc:spChg>
        <pc:spChg chg="mod ord">
          <ac:chgData name="Matteo Beshara" userId="b8b2c2c9-8c10-4b93-9dc8-e0608d8e27a3" providerId="ADAL" clId="{7C72C3A3-B81A-4A3C-B377-840F7285D98C}" dt="2023-11-10T10:06:21.777" v="2515" actId="1076"/>
          <ac:spMkLst>
            <pc:docMk/>
            <pc:sldMk cId="3800628767" sldId="264"/>
            <ac:spMk id="154" creationId="{402B6AB3-1A23-D794-57AC-147628D8F80E}"/>
          </ac:spMkLst>
        </pc:spChg>
        <pc:cxnChg chg="add mod">
          <ac:chgData name="Matteo Beshara" userId="b8b2c2c9-8c10-4b93-9dc8-e0608d8e27a3" providerId="ADAL" clId="{7C72C3A3-B81A-4A3C-B377-840F7285D98C}" dt="2023-11-10T10:06:10.463" v="2512" actId="14100"/>
          <ac:cxnSpMkLst>
            <pc:docMk/>
            <pc:sldMk cId="3800628767" sldId="264"/>
            <ac:cxnSpMk id="34" creationId="{C88BA805-B6E1-4B95-8B59-4BCE838E210D}"/>
          </ac:cxnSpMkLst>
        </pc:cxnChg>
        <pc:cxnChg chg="add mod">
          <ac:chgData name="Matteo Beshara" userId="b8b2c2c9-8c10-4b93-9dc8-e0608d8e27a3" providerId="ADAL" clId="{7C72C3A3-B81A-4A3C-B377-840F7285D98C}" dt="2023-11-10T10:01:05.766" v="2492" actId="208"/>
          <ac:cxnSpMkLst>
            <pc:docMk/>
            <pc:sldMk cId="3800628767" sldId="264"/>
            <ac:cxnSpMk id="37" creationId="{56415B94-5CDB-5E14-8699-B80016C4EB6C}"/>
          </ac:cxnSpMkLst>
        </pc:cxnChg>
        <pc:cxnChg chg="mod">
          <ac:chgData name="Matteo Beshara" userId="b8b2c2c9-8c10-4b93-9dc8-e0608d8e27a3" providerId="ADAL" clId="{7C72C3A3-B81A-4A3C-B377-840F7285D98C}" dt="2023-11-10T09:55:10.391" v="2454" actId="14100"/>
          <ac:cxnSpMkLst>
            <pc:docMk/>
            <pc:sldMk cId="3800628767" sldId="264"/>
            <ac:cxnSpMk id="47" creationId="{4A806B8F-61A8-2732-C56E-B66FF57AF91A}"/>
          </ac:cxnSpMkLst>
        </pc:cxnChg>
        <pc:cxnChg chg="add mod">
          <ac:chgData name="Matteo Beshara" userId="b8b2c2c9-8c10-4b93-9dc8-e0608d8e27a3" providerId="ADAL" clId="{7C72C3A3-B81A-4A3C-B377-840F7285D98C}" dt="2023-11-10T10:05:33.039" v="2510" actId="1076"/>
          <ac:cxnSpMkLst>
            <pc:docMk/>
            <pc:sldMk cId="3800628767" sldId="264"/>
            <ac:cxnSpMk id="48" creationId="{8D0CE076-9415-668B-7082-E4ED811C698F}"/>
          </ac:cxnSpMkLst>
        </pc:cxnChg>
        <pc:cxnChg chg="del mod">
          <ac:chgData name="Matteo Beshara" userId="b8b2c2c9-8c10-4b93-9dc8-e0608d8e27a3" providerId="ADAL" clId="{7C72C3A3-B81A-4A3C-B377-840F7285D98C}" dt="2023-11-10T08:42:37.442" v="2028" actId="478"/>
          <ac:cxnSpMkLst>
            <pc:docMk/>
            <pc:sldMk cId="3800628767" sldId="264"/>
            <ac:cxnSpMk id="49" creationId="{6ABB148B-CB28-FAE2-AFEA-F88A740F90F5}"/>
          </ac:cxnSpMkLst>
        </pc:cxnChg>
        <pc:cxnChg chg="del mod">
          <ac:chgData name="Matteo Beshara" userId="b8b2c2c9-8c10-4b93-9dc8-e0608d8e27a3" providerId="ADAL" clId="{7C72C3A3-B81A-4A3C-B377-840F7285D98C}" dt="2023-11-10T08:42:38.471" v="2029" actId="478"/>
          <ac:cxnSpMkLst>
            <pc:docMk/>
            <pc:sldMk cId="3800628767" sldId="264"/>
            <ac:cxnSpMk id="51" creationId="{9399AD85-C4AB-6F93-6ABC-9FC0A5EA54F8}"/>
          </ac:cxnSpMkLst>
        </pc:cxnChg>
        <pc:cxnChg chg="del mod">
          <ac:chgData name="Matteo Beshara" userId="b8b2c2c9-8c10-4b93-9dc8-e0608d8e27a3" providerId="ADAL" clId="{7C72C3A3-B81A-4A3C-B377-840F7285D98C}" dt="2023-11-10T08:42:39.721" v="2030" actId="478"/>
          <ac:cxnSpMkLst>
            <pc:docMk/>
            <pc:sldMk cId="3800628767" sldId="264"/>
            <ac:cxnSpMk id="53" creationId="{92580B98-53F5-3274-0ED9-A6A89064E184}"/>
          </ac:cxnSpMkLst>
        </pc:cxnChg>
        <pc:cxnChg chg="del mod">
          <ac:chgData name="Matteo Beshara" userId="b8b2c2c9-8c10-4b93-9dc8-e0608d8e27a3" providerId="ADAL" clId="{7C72C3A3-B81A-4A3C-B377-840F7285D98C}" dt="2023-11-10T08:42:42.527" v="2032" actId="478"/>
          <ac:cxnSpMkLst>
            <pc:docMk/>
            <pc:sldMk cId="3800628767" sldId="264"/>
            <ac:cxnSpMk id="55" creationId="{80C30529-228D-A7EC-ACEC-31A2B0B3CA23}"/>
          </ac:cxnSpMkLst>
        </pc:cxnChg>
        <pc:cxnChg chg="add mod">
          <ac:chgData name="Matteo Beshara" userId="b8b2c2c9-8c10-4b93-9dc8-e0608d8e27a3" providerId="ADAL" clId="{7C72C3A3-B81A-4A3C-B377-840F7285D98C}" dt="2023-11-10T10:05:44.170" v="2511" actId="1076"/>
          <ac:cxnSpMkLst>
            <pc:docMk/>
            <pc:sldMk cId="3800628767" sldId="264"/>
            <ac:cxnSpMk id="58" creationId="{ABB80416-8FC8-EA98-CC4A-1B46BAE49795}"/>
          </ac:cxnSpMkLst>
        </pc:cxnChg>
        <pc:cxnChg chg="add mod ord">
          <ac:chgData name="Matteo Beshara" userId="b8b2c2c9-8c10-4b93-9dc8-e0608d8e27a3" providerId="ADAL" clId="{7C72C3A3-B81A-4A3C-B377-840F7285D98C}" dt="2023-11-10T10:05:17.504" v="2508" actId="1076"/>
          <ac:cxnSpMkLst>
            <pc:docMk/>
            <pc:sldMk cId="3800628767" sldId="264"/>
            <ac:cxnSpMk id="61" creationId="{79CF87C7-72B3-4D84-A6C3-A07C6BB41C31}"/>
          </ac:cxnSpMkLst>
        </pc:cxnChg>
        <pc:cxnChg chg="del mod">
          <ac:chgData name="Matteo Beshara" userId="b8b2c2c9-8c10-4b93-9dc8-e0608d8e27a3" providerId="ADAL" clId="{7C72C3A3-B81A-4A3C-B377-840F7285D98C}" dt="2023-11-10T08:42:18.281" v="2016" actId="478"/>
          <ac:cxnSpMkLst>
            <pc:docMk/>
            <pc:sldMk cId="3800628767" sldId="264"/>
            <ac:cxnSpMk id="63" creationId="{88A2D7BF-46F0-2727-1120-C4625263376D}"/>
          </ac:cxnSpMkLst>
        </pc:cxnChg>
        <pc:cxnChg chg="del mod">
          <ac:chgData name="Matteo Beshara" userId="b8b2c2c9-8c10-4b93-9dc8-e0608d8e27a3" providerId="ADAL" clId="{7C72C3A3-B81A-4A3C-B377-840F7285D98C}" dt="2023-11-10T08:42:19.092" v="2017" actId="478"/>
          <ac:cxnSpMkLst>
            <pc:docMk/>
            <pc:sldMk cId="3800628767" sldId="264"/>
            <ac:cxnSpMk id="64" creationId="{5EF4D114-3A90-D059-1520-0E55A98B53EC}"/>
          </ac:cxnSpMkLst>
        </pc:cxnChg>
        <pc:cxnChg chg="add mod ord">
          <ac:chgData name="Matteo Beshara" userId="b8b2c2c9-8c10-4b93-9dc8-e0608d8e27a3" providerId="ADAL" clId="{7C72C3A3-B81A-4A3C-B377-840F7285D98C}" dt="2023-11-10T10:05:17.504" v="2508" actId="1076"/>
          <ac:cxnSpMkLst>
            <pc:docMk/>
            <pc:sldMk cId="3800628767" sldId="264"/>
            <ac:cxnSpMk id="66" creationId="{43D175AF-5E08-0CB6-DDE9-0D87B510E6C0}"/>
          </ac:cxnSpMkLst>
        </pc:cxnChg>
        <pc:cxnChg chg="del mod">
          <ac:chgData name="Matteo Beshara" userId="b8b2c2c9-8c10-4b93-9dc8-e0608d8e27a3" providerId="ADAL" clId="{7C72C3A3-B81A-4A3C-B377-840F7285D98C}" dt="2023-11-10T08:42:23.265" v="2019" actId="478"/>
          <ac:cxnSpMkLst>
            <pc:docMk/>
            <pc:sldMk cId="3800628767" sldId="264"/>
            <ac:cxnSpMk id="67" creationId="{919A2E9B-982D-F821-77A6-4F5F1B042785}"/>
          </ac:cxnSpMkLst>
        </pc:cxnChg>
        <pc:cxnChg chg="add mod ord">
          <ac:chgData name="Matteo Beshara" userId="b8b2c2c9-8c10-4b93-9dc8-e0608d8e27a3" providerId="ADAL" clId="{7C72C3A3-B81A-4A3C-B377-840F7285D98C}" dt="2023-11-10T10:05:17.504" v="2508" actId="1076"/>
          <ac:cxnSpMkLst>
            <pc:docMk/>
            <pc:sldMk cId="3800628767" sldId="264"/>
            <ac:cxnSpMk id="68" creationId="{70E87DA6-6A3C-6F88-AF49-DD2C4E58B8DC}"/>
          </ac:cxnSpMkLst>
        </pc:cxnChg>
        <pc:cxnChg chg="mod ord">
          <ac:chgData name="Matteo Beshara" userId="b8b2c2c9-8c10-4b93-9dc8-e0608d8e27a3" providerId="ADAL" clId="{7C72C3A3-B81A-4A3C-B377-840F7285D98C}" dt="2023-11-10T09:45:11.578" v="2451" actId="208"/>
          <ac:cxnSpMkLst>
            <pc:docMk/>
            <pc:sldMk cId="3800628767" sldId="264"/>
            <ac:cxnSpMk id="70" creationId="{4E9FA5FD-52D1-1DC9-C185-3233A1269A0A}"/>
          </ac:cxnSpMkLst>
        </pc:cxnChg>
        <pc:cxnChg chg="del mod">
          <ac:chgData name="Matteo Beshara" userId="b8b2c2c9-8c10-4b93-9dc8-e0608d8e27a3" providerId="ADAL" clId="{7C72C3A3-B81A-4A3C-B377-840F7285D98C}" dt="2023-11-10T08:42:19.817" v="2018" actId="478"/>
          <ac:cxnSpMkLst>
            <pc:docMk/>
            <pc:sldMk cId="3800628767" sldId="264"/>
            <ac:cxnSpMk id="73" creationId="{BD016F69-0459-8164-66FB-5F23040D5CD5}"/>
          </ac:cxnSpMkLst>
        </pc:cxnChg>
        <pc:cxnChg chg="del mod">
          <ac:chgData name="Matteo Beshara" userId="b8b2c2c9-8c10-4b93-9dc8-e0608d8e27a3" providerId="ADAL" clId="{7C72C3A3-B81A-4A3C-B377-840F7285D98C}" dt="2023-11-10T08:40:20.393" v="1840" actId="478"/>
          <ac:cxnSpMkLst>
            <pc:docMk/>
            <pc:sldMk cId="3800628767" sldId="264"/>
            <ac:cxnSpMk id="80" creationId="{C2F32D73-143A-B83D-55E8-12DFD4115127}"/>
          </ac:cxnSpMkLst>
        </pc:cxnChg>
        <pc:cxnChg chg="del mod">
          <ac:chgData name="Matteo Beshara" userId="b8b2c2c9-8c10-4b93-9dc8-e0608d8e27a3" providerId="ADAL" clId="{7C72C3A3-B81A-4A3C-B377-840F7285D98C}" dt="2023-11-10T08:40:21.504" v="1841" actId="478"/>
          <ac:cxnSpMkLst>
            <pc:docMk/>
            <pc:sldMk cId="3800628767" sldId="264"/>
            <ac:cxnSpMk id="81" creationId="{CAAB861F-F1A9-FF3D-308D-F51D99231BA3}"/>
          </ac:cxnSpMkLst>
        </pc:cxnChg>
        <pc:cxnChg chg="del mod">
          <ac:chgData name="Matteo Beshara" userId="b8b2c2c9-8c10-4b93-9dc8-e0608d8e27a3" providerId="ADAL" clId="{7C72C3A3-B81A-4A3C-B377-840F7285D98C}" dt="2023-11-10T08:40:22.583" v="1842" actId="478"/>
          <ac:cxnSpMkLst>
            <pc:docMk/>
            <pc:sldMk cId="3800628767" sldId="264"/>
            <ac:cxnSpMk id="84" creationId="{FAF49DEA-9AE2-10E2-C161-1ACEFC348753}"/>
          </ac:cxnSpMkLst>
        </pc:cxnChg>
        <pc:cxnChg chg="del mod">
          <ac:chgData name="Matteo Beshara" userId="b8b2c2c9-8c10-4b93-9dc8-e0608d8e27a3" providerId="ADAL" clId="{7C72C3A3-B81A-4A3C-B377-840F7285D98C}" dt="2023-11-10T08:42:34.858" v="2025" actId="478"/>
          <ac:cxnSpMkLst>
            <pc:docMk/>
            <pc:sldMk cId="3800628767" sldId="264"/>
            <ac:cxnSpMk id="88" creationId="{E77811F9-8BB8-55A1-988F-D8F835CCEB65}"/>
          </ac:cxnSpMkLst>
        </pc:cxnChg>
        <pc:cxnChg chg="del mod">
          <ac:chgData name="Matteo Beshara" userId="b8b2c2c9-8c10-4b93-9dc8-e0608d8e27a3" providerId="ADAL" clId="{7C72C3A3-B81A-4A3C-B377-840F7285D98C}" dt="2023-11-10T08:42:35.474" v="2026" actId="478"/>
          <ac:cxnSpMkLst>
            <pc:docMk/>
            <pc:sldMk cId="3800628767" sldId="264"/>
            <ac:cxnSpMk id="89" creationId="{E0B6309F-003B-2BED-2193-8C1E18C62C88}"/>
          </ac:cxnSpMkLst>
        </pc:cxnChg>
        <pc:cxnChg chg="mod">
          <ac:chgData name="Matteo Beshara" userId="b8b2c2c9-8c10-4b93-9dc8-e0608d8e27a3" providerId="ADAL" clId="{7C72C3A3-B81A-4A3C-B377-840F7285D98C}" dt="2023-11-10T10:06:14.665" v="2513" actId="14100"/>
          <ac:cxnSpMkLst>
            <pc:docMk/>
            <pc:sldMk cId="3800628767" sldId="264"/>
            <ac:cxnSpMk id="92" creationId="{37BF82D0-0BC7-5730-B78B-05FFDAA4E762}"/>
          </ac:cxnSpMkLst>
        </pc:cxnChg>
        <pc:cxnChg chg="del mod">
          <ac:chgData name="Matteo Beshara" userId="b8b2c2c9-8c10-4b93-9dc8-e0608d8e27a3" providerId="ADAL" clId="{7C72C3A3-B81A-4A3C-B377-840F7285D98C}" dt="2023-11-10T08:42:36.816" v="2027" actId="478"/>
          <ac:cxnSpMkLst>
            <pc:docMk/>
            <pc:sldMk cId="3800628767" sldId="264"/>
            <ac:cxnSpMk id="97" creationId="{203504A3-E728-D204-2B2D-AB9AB5E6B29C}"/>
          </ac:cxnSpMkLst>
        </pc:cxnChg>
        <pc:cxnChg chg="del mod">
          <ac:chgData name="Matteo Beshara" userId="b8b2c2c9-8c10-4b93-9dc8-e0608d8e27a3" providerId="ADAL" clId="{7C72C3A3-B81A-4A3C-B377-840F7285D98C}" dt="2023-11-10T08:42:41.052" v="2031" actId="478"/>
          <ac:cxnSpMkLst>
            <pc:docMk/>
            <pc:sldMk cId="3800628767" sldId="264"/>
            <ac:cxnSpMk id="102" creationId="{B4CA4A6B-0E17-2325-396B-D6DA6BD0E10C}"/>
          </ac:cxnSpMkLst>
        </pc:cxnChg>
        <pc:cxnChg chg="add mod ord">
          <ac:chgData name="Matteo Beshara" userId="b8b2c2c9-8c10-4b93-9dc8-e0608d8e27a3" providerId="ADAL" clId="{7C72C3A3-B81A-4A3C-B377-840F7285D98C}" dt="2023-11-10T09:45:11.578" v="2451" actId="208"/>
          <ac:cxnSpMkLst>
            <pc:docMk/>
            <pc:sldMk cId="3800628767" sldId="264"/>
            <ac:cxnSpMk id="106" creationId="{489458B7-5C75-E447-C543-00FE5800D15A}"/>
          </ac:cxnSpMkLst>
        </pc:cxnChg>
        <pc:cxnChg chg="add mod ord">
          <ac:chgData name="Matteo Beshara" userId="b8b2c2c9-8c10-4b93-9dc8-e0608d8e27a3" providerId="ADAL" clId="{7C72C3A3-B81A-4A3C-B377-840F7285D98C}" dt="2023-11-10T09:45:11.578" v="2451" actId="208"/>
          <ac:cxnSpMkLst>
            <pc:docMk/>
            <pc:sldMk cId="3800628767" sldId="264"/>
            <ac:cxnSpMk id="109" creationId="{24372EEA-F2D4-5F8C-C9E0-BBB3454E4249}"/>
          </ac:cxnSpMkLst>
        </pc:cxnChg>
        <pc:cxnChg chg="add mod ord">
          <ac:chgData name="Matteo Beshara" userId="b8b2c2c9-8c10-4b93-9dc8-e0608d8e27a3" providerId="ADAL" clId="{7C72C3A3-B81A-4A3C-B377-840F7285D98C}" dt="2023-11-10T09:45:11.578" v="2451" actId="208"/>
          <ac:cxnSpMkLst>
            <pc:docMk/>
            <pc:sldMk cId="3800628767" sldId="264"/>
            <ac:cxnSpMk id="113" creationId="{AFBE3C31-460A-038F-AB68-BCC6E0E3194D}"/>
          </ac:cxnSpMkLst>
        </pc:cxnChg>
        <pc:cxnChg chg="add mod ord">
          <ac:chgData name="Matteo Beshara" userId="b8b2c2c9-8c10-4b93-9dc8-e0608d8e27a3" providerId="ADAL" clId="{7C72C3A3-B81A-4A3C-B377-840F7285D98C}" dt="2023-11-10T09:45:11.578" v="2451" actId="208"/>
          <ac:cxnSpMkLst>
            <pc:docMk/>
            <pc:sldMk cId="3800628767" sldId="264"/>
            <ac:cxnSpMk id="116" creationId="{8E41B1B2-7A92-EB9D-8F35-9724C39F7A7F}"/>
          </ac:cxnSpMkLst>
        </pc:cxnChg>
        <pc:cxnChg chg="add mod ord">
          <ac:chgData name="Matteo Beshara" userId="b8b2c2c9-8c10-4b93-9dc8-e0608d8e27a3" providerId="ADAL" clId="{7C72C3A3-B81A-4A3C-B377-840F7285D98C}" dt="2023-11-10T09:45:11.578" v="2451" actId="208"/>
          <ac:cxnSpMkLst>
            <pc:docMk/>
            <pc:sldMk cId="3800628767" sldId="264"/>
            <ac:cxnSpMk id="120" creationId="{3F9454E0-9720-B282-5E09-AC17C1ED942B}"/>
          </ac:cxnSpMkLst>
        </pc:cxnChg>
        <pc:cxnChg chg="add mod">
          <ac:chgData name="Matteo Beshara" userId="b8b2c2c9-8c10-4b93-9dc8-e0608d8e27a3" providerId="ADAL" clId="{7C72C3A3-B81A-4A3C-B377-840F7285D98C}" dt="2023-11-10T09:56:27.191" v="2457" actId="14100"/>
          <ac:cxnSpMkLst>
            <pc:docMk/>
            <pc:sldMk cId="3800628767" sldId="264"/>
            <ac:cxnSpMk id="146" creationId="{E46670DE-8912-88E4-A616-1822CDCE0448}"/>
          </ac:cxnSpMkLst>
        </pc:cxnChg>
        <pc:cxnChg chg="add mod">
          <ac:chgData name="Matteo Beshara" userId="b8b2c2c9-8c10-4b93-9dc8-e0608d8e27a3" providerId="ADAL" clId="{7C72C3A3-B81A-4A3C-B377-840F7285D98C}" dt="2023-11-10T09:56:36.512" v="2460" actId="14100"/>
          <ac:cxnSpMkLst>
            <pc:docMk/>
            <pc:sldMk cId="3800628767" sldId="264"/>
            <ac:cxnSpMk id="149" creationId="{9FEDA7DB-872A-938F-421F-3437AEC76A7E}"/>
          </ac:cxnSpMkLst>
        </pc:cxnChg>
        <pc:cxnChg chg="add mod">
          <ac:chgData name="Matteo Beshara" userId="b8b2c2c9-8c10-4b93-9dc8-e0608d8e27a3" providerId="ADAL" clId="{7C72C3A3-B81A-4A3C-B377-840F7285D98C}" dt="2023-11-10T09:56:45.218" v="2464" actId="14100"/>
          <ac:cxnSpMkLst>
            <pc:docMk/>
            <pc:sldMk cId="3800628767" sldId="264"/>
            <ac:cxnSpMk id="156" creationId="{26DFB625-7A3B-7CD3-4E36-FF7CB2875284}"/>
          </ac:cxnSpMkLst>
        </pc:cxnChg>
        <pc:cxnChg chg="add mod">
          <ac:chgData name="Matteo Beshara" userId="b8b2c2c9-8c10-4b93-9dc8-e0608d8e27a3" providerId="ADAL" clId="{7C72C3A3-B81A-4A3C-B377-840F7285D98C}" dt="2023-11-10T10:05:44.170" v="2511" actId="1076"/>
          <ac:cxnSpMkLst>
            <pc:docMk/>
            <pc:sldMk cId="3800628767" sldId="264"/>
            <ac:cxnSpMk id="160" creationId="{A129AAA3-06A3-22A1-B4EE-4CBDD280D90D}"/>
          </ac:cxnSpMkLst>
        </pc:cxnChg>
        <pc:cxnChg chg="add mod">
          <ac:chgData name="Matteo Beshara" userId="b8b2c2c9-8c10-4b93-9dc8-e0608d8e27a3" providerId="ADAL" clId="{7C72C3A3-B81A-4A3C-B377-840F7285D98C}" dt="2023-11-10T10:05:44.170" v="2511" actId="1076"/>
          <ac:cxnSpMkLst>
            <pc:docMk/>
            <pc:sldMk cId="3800628767" sldId="264"/>
            <ac:cxnSpMk id="165" creationId="{2C5DEB31-0C2E-69B8-B468-E58B6714748C}"/>
          </ac:cxnSpMkLst>
        </pc:cxnChg>
        <pc:cxnChg chg="add mod">
          <ac:chgData name="Matteo Beshara" userId="b8b2c2c9-8c10-4b93-9dc8-e0608d8e27a3" providerId="ADAL" clId="{7C72C3A3-B81A-4A3C-B377-840F7285D98C}" dt="2023-11-10T09:57:51.455" v="2476" actId="14100"/>
          <ac:cxnSpMkLst>
            <pc:docMk/>
            <pc:sldMk cId="3800628767" sldId="264"/>
            <ac:cxnSpMk id="168" creationId="{0E7AEC13-5008-284C-129E-57AFB9E99E42}"/>
          </ac:cxnSpMkLst>
        </pc:cxnChg>
        <pc:cxnChg chg="add mod">
          <ac:chgData name="Matteo Beshara" userId="b8b2c2c9-8c10-4b93-9dc8-e0608d8e27a3" providerId="ADAL" clId="{7C72C3A3-B81A-4A3C-B377-840F7285D98C}" dt="2023-11-10T10:05:17.504" v="2508" actId="1076"/>
          <ac:cxnSpMkLst>
            <pc:docMk/>
            <pc:sldMk cId="3800628767" sldId="264"/>
            <ac:cxnSpMk id="174" creationId="{2B0E55D4-47C6-972E-38B9-E22639C7A252}"/>
          </ac:cxnSpMkLst>
        </pc:cxnChg>
        <pc:cxnChg chg="add mod">
          <ac:chgData name="Matteo Beshara" userId="b8b2c2c9-8c10-4b93-9dc8-e0608d8e27a3" providerId="ADAL" clId="{7C72C3A3-B81A-4A3C-B377-840F7285D98C}" dt="2023-11-10T10:05:17.504" v="2508" actId="1076"/>
          <ac:cxnSpMkLst>
            <pc:docMk/>
            <pc:sldMk cId="3800628767" sldId="264"/>
            <ac:cxnSpMk id="177" creationId="{4133C8C1-F909-51A1-40C9-03ACF3A14A9F}"/>
          </ac:cxnSpMkLst>
        </pc:cxnChg>
        <pc:cxnChg chg="add mod">
          <ac:chgData name="Matteo Beshara" userId="b8b2c2c9-8c10-4b93-9dc8-e0608d8e27a3" providerId="ADAL" clId="{7C72C3A3-B81A-4A3C-B377-840F7285D98C}" dt="2023-11-10T10:05:33.039" v="2510" actId="1076"/>
          <ac:cxnSpMkLst>
            <pc:docMk/>
            <pc:sldMk cId="3800628767" sldId="264"/>
            <ac:cxnSpMk id="183" creationId="{3095E725-EC63-7455-3544-D72405837CCE}"/>
          </ac:cxnSpMkLst>
        </pc:cxnChg>
      </pc:sldChg>
      <pc:sldChg chg="addSp delSp modSp add mod ord">
        <pc:chgData name="Matteo Beshara" userId="b8b2c2c9-8c10-4b93-9dc8-e0608d8e27a3" providerId="ADAL" clId="{7C72C3A3-B81A-4A3C-B377-840F7285D98C}" dt="2023-11-10T11:15:31.978" v="3150" actId="14100"/>
        <pc:sldMkLst>
          <pc:docMk/>
          <pc:sldMk cId="2600323049" sldId="265"/>
        </pc:sldMkLst>
        <pc:spChg chg="mod ord">
          <ac:chgData name="Matteo Beshara" userId="b8b2c2c9-8c10-4b93-9dc8-e0608d8e27a3" providerId="ADAL" clId="{7C72C3A3-B81A-4A3C-B377-840F7285D98C}" dt="2023-11-10T10:19:18.332" v="2659" actId="1036"/>
          <ac:spMkLst>
            <pc:docMk/>
            <pc:sldMk cId="2600323049" sldId="265"/>
            <ac:spMk id="8" creationId="{187D681E-F279-8109-70D6-E68EB54A98FA}"/>
          </ac:spMkLst>
        </pc:spChg>
        <pc:spChg chg="mod ord">
          <ac:chgData name="Matteo Beshara" userId="b8b2c2c9-8c10-4b93-9dc8-e0608d8e27a3" providerId="ADAL" clId="{7C72C3A3-B81A-4A3C-B377-840F7285D98C}" dt="2023-11-10T10:19:30.807" v="2663" actId="1076"/>
          <ac:spMkLst>
            <pc:docMk/>
            <pc:sldMk cId="2600323049" sldId="265"/>
            <ac:spMk id="9" creationId="{1C3982A2-9167-B1CF-2F3C-EA2F392706CD}"/>
          </ac:spMkLst>
        </pc:spChg>
        <pc:spChg chg="mod ord">
          <ac:chgData name="Matteo Beshara" userId="b8b2c2c9-8c10-4b93-9dc8-e0608d8e27a3" providerId="ADAL" clId="{7C72C3A3-B81A-4A3C-B377-840F7285D98C}" dt="2023-11-10T10:19:35.438" v="2665" actId="1076"/>
          <ac:spMkLst>
            <pc:docMk/>
            <pc:sldMk cId="2600323049" sldId="265"/>
            <ac:spMk id="10" creationId="{B14ACB9F-1431-EBBB-DB4E-C982A3EEA32F}"/>
          </ac:spMkLst>
        </pc:spChg>
        <pc:spChg chg="mod ord">
          <ac:chgData name="Matteo Beshara" userId="b8b2c2c9-8c10-4b93-9dc8-e0608d8e27a3" providerId="ADAL" clId="{7C72C3A3-B81A-4A3C-B377-840F7285D98C}" dt="2023-11-10T10:21:47.426" v="2671" actId="1076"/>
          <ac:spMkLst>
            <pc:docMk/>
            <pc:sldMk cId="2600323049" sldId="265"/>
            <ac:spMk id="11" creationId="{003577D3-B7C7-2543-51A3-B6B9BC0C68BA}"/>
          </ac:spMkLst>
        </pc:spChg>
        <pc:spChg chg="mod ord">
          <ac:chgData name="Matteo Beshara" userId="b8b2c2c9-8c10-4b93-9dc8-e0608d8e27a3" providerId="ADAL" clId="{7C72C3A3-B81A-4A3C-B377-840F7285D98C}" dt="2023-11-10T10:19:23.123" v="2660" actId="1076"/>
          <ac:spMkLst>
            <pc:docMk/>
            <pc:sldMk cId="2600323049" sldId="265"/>
            <ac:spMk id="12" creationId="{19EF1202-F76A-094E-9711-A6440FCC7C48}"/>
          </ac:spMkLst>
        </pc:spChg>
        <pc:spChg chg="del">
          <ac:chgData name="Matteo Beshara" userId="b8b2c2c9-8c10-4b93-9dc8-e0608d8e27a3" providerId="ADAL" clId="{7C72C3A3-B81A-4A3C-B377-840F7285D98C}" dt="2023-11-10T10:07:14.596" v="2517" actId="478"/>
          <ac:spMkLst>
            <pc:docMk/>
            <pc:sldMk cId="2600323049" sldId="265"/>
            <ac:spMk id="14" creationId="{7888D46A-17D9-63A1-C431-AED4E5CE45CB}"/>
          </ac:spMkLst>
        </pc:spChg>
        <pc:spChg chg="mod ord">
          <ac:chgData name="Matteo Beshara" userId="b8b2c2c9-8c10-4b93-9dc8-e0608d8e27a3" providerId="ADAL" clId="{7C72C3A3-B81A-4A3C-B377-840F7285D98C}" dt="2023-11-10T10:19:36.976" v="2666" actId="1076"/>
          <ac:spMkLst>
            <pc:docMk/>
            <pc:sldMk cId="2600323049" sldId="265"/>
            <ac:spMk id="19" creationId="{FCD0F066-8BA8-C0EB-0AB8-458E768F7846}"/>
          </ac:spMkLst>
        </pc:spChg>
        <pc:spChg chg="mod ord">
          <ac:chgData name="Matteo Beshara" userId="b8b2c2c9-8c10-4b93-9dc8-e0608d8e27a3" providerId="ADAL" clId="{7C72C3A3-B81A-4A3C-B377-840F7285D98C}" dt="2023-11-10T10:19:32.843" v="2664" actId="1076"/>
          <ac:spMkLst>
            <pc:docMk/>
            <pc:sldMk cId="2600323049" sldId="265"/>
            <ac:spMk id="20" creationId="{4FAA3248-CC92-B4E0-31C6-3BE114FDD4DE}"/>
          </ac:spMkLst>
        </pc:spChg>
        <pc:spChg chg="mod ord">
          <ac:chgData name="Matteo Beshara" userId="b8b2c2c9-8c10-4b93-9dc8-e0608d8e27a3" providerId="ADAL" clId="{7C72C3A3-B81A-4A3C-B377-840F7285D98C}" dt="2023-11-10T10:19:18.332" v="2659" actId="1036"/>
          <ac:spMkLst>
            <pc:docMk/>
            <pc:sldMk cId="2600323049" sldId="265"/>
            <ac:spMk id="21" creationId="{B0C0EB8E-C2C3-32A9-A076-3DE9BE573823}"/>
          </ac:spMkLst>
        </pc:spChg>
        <pc:spChg chg="del">
          <ac:chgData name="Matteo Beshara" userId="b8b2c2c9-8c10-4b93-9dc8-e0608d8e27a3" providerId="ADAL" clId="{7C72C3A3-B81A-4A3C-B377-840F7285D98C}" dt="2023-11-10T10:07:14.596" v="2517" actId="478"/>
          <ac:spMkLst>
            <pc:docMk/>
            <pc:sldMk cId="2600323049" sldId="265"/>
            <ac:spMk id="22" creationId="{78734C37-2CEB-A2DF-5872-329F0B964FD7}"/>
          </ac:spMkLst>
        </pc:spChg>
        <pc:spChg chg="del">
          <ac:chgData name="Matteo Beshara" userId="b8b2c2c9-8c10-4b93-9dc8-e0608d8e27a3" providerId="ADAL" clId="{7C72C3A3-B81A-4A3C-B377-840F7285D98C}" dt="2023-11-10T10:07:14.596" v="2517" actId="478"/>
          <ac:spMkLst>
            <pc:docMk/>
            <pc:sldMk cId="2600323049" sldId="265"/>
            <ac:spMk id="23" creationId="{143AD8CA-099E-F7C0-A523-E260E79D3D28}"/>
          </ac:spMkLst>
        </pc:spChg>
        <pc:spChg chg="del">
          <ac:chgData name="Matteo Beshara" userId="b8b2c2c9-8c10-4b93-9dc8-e0608d8e27a3" providerId="ADAL" clId="{7C72C3A3-B81A-4A3C-B377-840F7285D98C}" dt="2023-11-10T10:07:14.596" v="2517" actId="478"/>
          <ac:spMkLst>
            <pc:docMk/>
            <pc:sldMk cId="2600323049" sldId="265"/>
            <ac:spMk id="24" creationId="{9B850899-5749-9583-DEF1-889DA1956C08}"/>
          </ac:spMkLst>
        </pc:spChg>
        <pc:spChg chg="del">
          <ac:chgData name="Matteo Beshara" userId="b8b2c2c9-8c10-4b93-9dc8-e0608d8e27a3" providerId="ADAL" clId="{7C72C3A3-B81A-4A3C-B377-840F7285D98C}" dt="2023-11-10T10:07:14.596" v="2517" actId="478"/>
          <ac:spMkLst>
            <pc:docMk/>
            <pc:sldMk cId="2600323049" sldId="265"/>
            <ac:spMk id="26" creationId="{26EB6ECB-9FAC-C5FA-E0EC-95B766C19886}"/>
          </ac:spMkLst>
        </pc:spChg>
        <pc:spChg chg="del">
          <ac:chgData name="Matteo Beshara" userId="b8b2c2c9-8c10-4b93-9dc8-e0608d8e27a3" providerId="ADAL" clId="{7C72C3A3-B81A-4A3C-B377-840F7285D98C}" dt="2023-11-10T10:07:14.596" v="2517" actId="478"/>
          <ac:spMkLst>
            <pc:docMk/>
            <pc:sldMk cId="2600323049" sldId="265"/>
            <ac:spMk id="27" creationId="{568E1DB0-8B77-B568-416A-B38B20AFE73F}"/>
          </ac:spMkLst>
        </pc:spChg>
        <pc:spChg chg="del">
          <ac:chgData name="Matteo Beshara" userId="b8b2c2c9-8c10-4b93-9dc8-e0608d8e27a3" providerId="ADAL" clId="{7C72C3A3-B81A-4A3C-B377-840F7285D98C}" dt="2023-11-10T10:07:14.596" v="2517" actId="478"/>
          <ac:spMkLst>
            <pc:docMk/>
            <pc:sldMk cId="2600323049" sldId="265"/>
            <ac:spMk id="28" creationId="{FC699D19-F262-A0F8-DC11-B55C65CE12B2}"/>
          </ac:spMkLst>
        </pc:spChg>
        <pc:spChg chg="del">
          <ac:chgData name="Matteo Beshara" userId="b8b2c2c9-8c10-4b93-9dc8-e0608d8e27a3" providerId="ADAL" clId="{7C72C3A3-B81A-4A3C-B377-840F7285D98C}" dt="2023-11-10T10:07:14.596" v="2517" actId="478"/>
          <ac:spMkLst>
            <pc:docMk/>
            <pc:sldMk cId="2600323049" sldId="265"/>
            <ac:spMk id="43" creationId="{B3064575-8B33-6457-54F2-3A1B642777C8}"/>
          </ac:spMkLst>
        </pc:spChg>
        <pc:spChg chg="del">
          <ac:chgData name="Matteo Beshara" userId="b8b2c2c9-8c10-4b93-9dc8-e0608d8e27a3" providerId="ADAL" clId="{7C72C3A3-B81A-4A3C-B377-840F7285D98C}" dt="2023-11-10T10:07:18.292" v="2518" actId="478"/>
          <ac:spMkLst>
            <pc:docMk/>
            <pc:sldMk cId="2600323049" sldId="265"/>
            <ac:spMk id="152" creationId="{45F1CB46-049C-EEF0-26D0-7D043CFD9B94}"/>
          </ac:spMkLst>
        </pc:spChg>
        <pc:spChg chg="mod">
          <ac:chgData name="Matteo Beshara" userId="b8b2c2c9-8c10-4b93-9dc8-e0608d8e27a3" providerId="ADAL" clId="{7C72C3A3-B81A-4A3C-B377-840F7285D98C}" dt="2023-11-10T10:19:50.566" v="2667" actId="1076"/>
          <ac:spMkLst>
            <pc:docMk/>
            <pc:sldMk cId="2600323049" sldId="265"/>
            <ac:spMk id="153" creationId="{613CDED3-B77E-92E3-8414-0CF77A17796A}"/>
          </ac:spMkLst>
        </pc:spChg>
        <pc:spChg chg="del">
          <ac:chgData name="Matteo Beshara" userId="b8b2c2c9-8c10-4b93-9dc8-e0608d8e27a3" providerId="ADAL" clId="{7C72C3A3-B81A-4A3C-B377-840F7285D98C}" dt="2023-11-10T10:07:14.596" v="2517" actId="478"/>
          <ac:spMkLst>
            <pc:docMk/>
            <pc:sldMk cId="2600323049" sldId="265"/>
            <ac:spMk id="154" creationId="{402B6AB3-1A23-D794-57AC-147628D8F80E}"/>
          </ac:spMkLst>
        </pc:spChg>
        <pc:cxnChg chg="add mod">
          <ac:chgData name="Matteo Beshara" userId="b8b2c2c9-8c10-4b93-9dc8-e0608d8e27a3" providerId="ADAL" clId="{7C72C3A3-B81A-4A3C-B377-840F7285D98C}" dt="2023-11-10T10:19:30.807" v="2663" actId="1076"/>
          <ac:cxnSpMkLst>
            <pc:docMk/>
            <pc:sldMk cId="2600323049" sldId="265"/>
            <ac:cxnSpMk id="5" creationId="{2FEEC9E5-9D22-9FA7-5F84-4E32E9157B6B}"/>
          </ac:cxnSpMkLst>
        </pc:cxnChg>
        <pc:cxnChg chg="add mod">
          <ac:chgData name="Matteo Beshara" userId="b8b2c2c9-8c10-4b93-9dc8-e0608d8e27a3" providerId="ADAL" clId="{7C72C3A3-B81A-4A3C-B377-840F7285D98C}" dt="2023-11-10T11:15:31.978" v="3150" actId="14100"/>
          <ac:cxnSpMkLst>
            <pc:docMk/>
            <pc:sldMk cId="2600323049" sldId="265"/>
            <ac:cxnSpMk id="13" creationId="{5723DFA6-BEFD-909D-167F-24EDDCA99A6A}"/>
          </ac:cxnSpMkLst>
        </pc:cxnChg>
        <pc:cxnChg chg="add mod">
          <ac:chgData name="Matteo Beshara" userId="b8b2c2c9-8c10-4b93-9dc8-e0608d8e27a3" providerId="ADAL" clId="{7C72C3A3-B81A-4A3C-B377-840F7285D98C}" dt="2023-11-10T10:22:53.212" v="2673" actId="14100"/>
          <ac:cxnSpMkLst>
            <pc:docMk/>
            <pc:sldMk cId="2600323049" sldId="265"/>
            <ac:cxnSpMk id="17" creationId="{C7635A84-0EAB-4BC7-344D-124431EF40B0}"/>
          </ac:cxnSpMkLst>
        </pc:cxnChg>
        <pc:cxnChg chg="add mod">
          <ac:chgData name="Matteo Beshara" userId="b8b2c2c9-8c10-4b93-9dc8-e0608d8e27a3" providerId="ADAL" clId="{7C72C3A3-B81A-4A3C-B377-840F7285D98C}" dt="2023-11-10T10:19:30.807" v="2663" actId="1076"/>
          <ac:cxnSpMkLst>
            <pc:docMk/>
            <pc:sldMk cId="2600323049" sldId="265"/>
            <ac:cxnSpMk id="29" creationId="{45F0CADA-92D4-42FA-E194-8F4C1C7506FE}"/>
          </ac:cxnSpMkLst>
        </pc:cxnChg>
        <pc:cxnChg chg="add mod">
          <ac:chgData name="Matteo Beshara" userId="b8b2c2c9-8c10-4b93-9dc8-e0608d8e27a3" providerId="ADAL" clId="{7C72C3A3-B81A-4A3C-B377-840F7285D98C}" dt="2023-11-10T10:21:47.426" v="2671" actId="1076"/>
          <ac:cxnSpMkLst>
            <pc:docMk/>
            <pc:sldMk cId="2600323049" sldId="265"/>
            <ac:cxnSpMk id="32" creationId="{41C97C51-13F1-3E31-18EF-7D000F22CDB5}"/>
          </ac:cxnSpMkLst>
        </pc:cxnChg>
        <pc:cxnChg chg="del mod">
          <ac:chgData name="Matteo Beshara" userId="b8b2c2c9-8c10-4b93-9dc8-e0608d8e27a3" providerId="ADAL" clId="{7C72C3A3-B81A-4A3C-B377-840F7285D98C}" dt="2023-11-10T10:07:24.998" v="2519" actId="478"/>
          <ac:cxnSpMkLst>
            <pc:docMk/>
            <pc:sldMk cId="2600323049" sldId="265"/>
            <ac:cxnSpMk id="34" creationId="{C88BA805-B6E1-4B95-8B59-4BCE838E210D}"/>
          </ac:cxnSpMkLst>
        </pc:cxnChg>
        <pc:cxnChg chg="del mod">
          <ac:chgData name="Matteo Beshara" userId="b8b2c2c9-8c10-4b93-9dc8-e0608d8e27a3" providerId="ADAL" clId="{7C72C3A3-B81A-4A3C-B377-840F7285D98C}" dt="2023-11-10T10:07:24.998" v="2519" actId="478"/>
          <ac:cxnSpMkLst>
            <pc:docMk/>
            <pc:sldMk cId="2600323049" sldId="265"/>
            <ac:cxnSpMk id="37" creationId="{56415B94-5CDB-5E14-8699-B80016C4EB6C}"/>
          </ac:cxnSpMkLst>
        </pc:cxnChg>
        <pc:cxnChg chg="del mod">
          <ac:chgData name="Matteo Beshara" userId="b8b2c2c9-8c10-4b93-9dc8-e0608d8e27a3" providerId="ADAL" clId="{7C72C3A3-B81A-4A3C-B377-840F7285D98C}" dt="2023-11-10T10:07:31.184" v="2521" actId="478"/>
          <ac:cxnSpMkLst>
            <pc:docMk/>
            <pc:sldMk cId="2600323049" sldId="265"/>
            <ac:cxnSpMk id="47" creationId="{4A806B8F-61A8-2732-C56E-B66FF57AF91A}"/>
          </ac:cxnSpMkLst>
        </pc:cxnChg>
        <pc:cxnChg chg="del mod">
          <ac:chgData name="Matteo Beshara" userId="b8b2c2c9-8c10-4b93-9dc8-e0608d8e27a3" providerId="ADAL" clId="{7C72C3A3-B81A-4A3C-B377-840F7285D98C}" dt="2023-11-10T10:07:24.998" v="2519" actId="478"/>
          <ac:cxnSpMkLst>
            <pc:docMk/>
            <pc:sldMk cId="2600323049" sldId="265"/>
            <ac:cxnSpMk id="48" creationId="{8D0CE076-9415-668B-7082-E4ED811C698F}"/>
          </ac:cxnSpMkLst>
        </pc:cxnChg>
        <pc:cxnChg chg="del mod">
          <ac:chgData name="Matteo Beshara" userId="b8b2c2c9-8c10-4b93-9dc8-e0608d8e27a3" providerId="ADAL" clId="{7C72C3A3-B81A-4A3C-B377-840F7285D98C}" dt="2023-11-10T10:07:26.868" v="2520" actId="478"/>
          <ac:cxnSpMkLst>
            <pc:docMk/>
            <pc:sldMk cId="2600323049" sldId="265"/>
            <ac:cxnSpMk id="58" creationId="{ABB80416-8FC8-EA98-CC4A-1B46BAE49795}"/>
          </ac:cxnSpMkLst>
        </pc:cxnChg>
        <pc:cxnChg chg="del mod">
          <ac:chgData name="Matteo Beshara" userId="b8b2c2c9-8c10-4b93-9dc8-e0608d8e27a3" providerId="ADAL" clId="{7C72C3A3-B81A-4A3C-B377-840F7285D98C}" dt="2023-11-10T10:07:24.998" v="2519" actId="478"/>
          <ac:cxnSpMkLst>
            <pc:docMk/>
            <pc:sldMk cId="2600323049" sldId="265"/>
            <ac:cxnSpMk id="61" creationId="{79CF87C7-72B3-4D84-A6C3-A07C6BB41C31}"/>
          </ac:cxnSpMkLst>
        </pc:cxnChg>
        <pc:cxnChg chg="del mod">
          <ac:chgData name="Matteo Beshara" userId="b8b2c2c9-8c10-4b93-9dc8-e0608d8e27a3" providerId="ADAL" clId="{7C72C3A3-B81A-4A3C-B377-840F7285D98C}" dt="2023-11-10T10:07:24.998" v="2519" actId="478"/>
          <ac:cxnSpMkLst>
            <pc:docMk/>
            <pc:sldMk cId="2600323049" sldId="265"/>
            <ac:cxnSpMk id="66" creationId="{43D175AF-5E08-0CB6-DDE9-0D87B510E6C0}"/>
          </ac:cxnSpMkLst>
        </pc:cxnChg>
        <pc:cxnChg chg="del mod">
          <ac:chgData name="Matteo Beshara" userId="b8b2c2c9-8c10-4b93-9dc8-e0608d8e27a3" providerId="ADAL" clId="{7C72C3A3-B81A-4A3C-B377-840F7285D98C}" dt="2023-11-10T10:07:24.998" v="2519" actId="478"/>
          <ac:cxnSpMkLst>
            <pc:docMk/>
            <pc:sldMk cId="2600323049" sldId="265"/>
            <ac:cxnSpMk id="68" creationId="{70E87DA6-6A3C-6F88-AF49-DD2C4E58B8DC}"/>
          </ac:cxnSpMkLst>
        </pc:cxnChg>
        <pc:cxnChg chg="del mod">
          <ac:chgData name="Matteo Beshara" userId="b8b2c2c9-8c10-4b93-9dc8-e0608d8e27a3" providerId="ADAL" clId="{7C72C3A3-B81A-4A3C-B377-840F7285D98C}" dt="2023-11-10T10:07:14.596" v="2517" actId="478"/>
          <ac:cxnSpMkLst>
            <pc:docMk/>
            <pc:sldMk cId="2600323049" sldId="265"/>
            <ac:cxnSpMk id="70" creationId="{4E9FA5FD-52D1-1DC9-C185-3233A1269A0A}"/>
          </ac:cxnSpMkLst>
        </pc:cxnChg>
        <pc:cxnChg chg="add mod">
          <ac:chgData name="Matteo Beshara" userId="b8b2c2c9-8c10-4b93-9dc8-e0608d8e27a3" providerId="ADAL" clId="{7C72C3A3-B81A-4A3C-B377-840F7285D98C}" dt="2023-11-10T10:21:47.426" v="2671" actId="1076"/>
          <ac:cxnSpMkLst>
            <pc:docMk/>
            <pc:sldMk cId="2600323049" sldId="265"/>
            <ac:cxnSpMk id="73" creationId="{61007564-AF6F-F4B2-9C57-BBB4AD99208B}"/>
          </ac:cxnSpMkLst>
        </pc:cxnChg>
        <pc:cxnChg chg="add mod">
          <ac:chgData name="Matteo Beshara" userId="b8b2c2c9-8c10-4b93-9dc8-e0608d8e27a3" providerId="ADAL" clId="{7C72C3A3-B81A-4A3C-B377-840F7285D98C}" dt="2023-11-10T10:22:55.928" v="2674" actId="14100"/>
          <ac:cxnSpMkLst>
            <pc:docMk/>
            <pc:sldMk cId="2600323049" sldId="265"/>
            <ac:cxnSpMk id="76" creationId="{4DD1BC02-E323-0DFB-9853-07F497F340C0}"/>
          </ac:cxnSpMkLst>
        </pc:cxnChg>
        <pc:cxnChg chg="add mod">
          <ac:chgData name="Matteo Beshara" userId="b8b2c2c9-8c10-4b93-9dc8-e0608d8e27a3" providerId="ADAL" clId="{7C72C3A3-B81A-4A3C-B377-840F7285D98C}" dt="2023-11-10T10:22:44.136" v="2672" actId="14100"/>
          <ac:cxnSpMkLst>
            <pc:docMk/>
            <pc:sldMk cId="2600323049" sldId="265"/>
            <ac:cxnSpMk id="79" creationId="{903DD1AD-5708-0B21-9554-5A338D543640}"/>
          </ac:cxnSpMkLst>
        </pc:cxnChg>
        <pc:cxnChg chg="add mod">
          <ac:chgData name="Matteo Beshara" userId="b8b2c2c9-8c10-4b93-9dc8-e0608d8e27a3" providerId="ADAL" clId="{7C72C3A3-B81A-4A3C-B377-840F7285D98C}" dt="2023-11-10T10:19:35.438" v="2665" actId="1076"/>
          <ac:cxnSpMkLst>
            <pc:docMk/>
            <pc:sldMk cId="2600323049" sldId="265"/>
            <ac:cxnSpMk id="82" creationId="{D1C9EB24-47F4-F04B-3D1D-C56F7BBA22BF}"/>
          </ac:cxnSpMkLst>
        </pc:cxnChg>
        <pc:cxnChg chg="add mod">
          <ac:chgData name="Matteo Beshara" userId="b8b2c2c9-8c10-4b93-9dc8-e0608d8e27a3" providerId="ADAL" clId="{7C72C3A3-B81A-4A3C-B377-840F7285D98C}" dt="2023-11-10T10:19:32.843" v="2664" actId="1076"/>
          <ac:cxnSpMkLst>
            <pc:docMk/>
            <pc:sldMk cId="2600323049" sldId="265"/>
            <ac:cxnSpMk id="85" creationId="{C3F25809-1B05-BCE3-4F18-71B0CC48C54D}"/>
          </ac:cxnSpMkLst>
        </pc:cxnChg>
        <pc:cxnChg chg="add mod">
          <ac:chgData name="Matteo Beshara" userId="b8b2c2c9-8c10-4b93-9dc8-e0608d8e27a3" providerId="ADAL" clId="{7C72C3A3-B81A-4A3C-B377-840F7285D98C}" dt="2023-11-10T10:19:32.843" v="2664" actId="1076"/>
          <ac:cxnSpMkLst>
            <pc:docMk/>
            <pc:sldMk cId="2600323049" sldId="265"/>
            <ac:cxnSpMk id="88" creationId="{CA45DC5C-F88D-4084-42BD-1AF22AF3DC85}"/>
          </ac:cxnSpMkLst>
        </pc:cxnChg>
        <pc:cxnChg chg="add mod">
          <ac:chgData name="Matteo Beshara" userId="b8b2c2c9-8c10-4b93-9dc8-e0608d8e27a3" providerId="ADAL" clId="{7C72C3A3-B81A-4A3C-B377-840F7285D98C}" dt="2023-11-10T10:19:35.438" v="2665" actId="1076"/>
          <ac:cxnSpMkLst>
            <pc:docMk/>
            <pc:sldMk cId="2600323049" sldId="265"/>
            <ac:cxnSpMk id="91" creationId="{53ECFE91-52CE-C2EE-AFF2-9C852F1D6DB8}"/>
          </ac:cxnSpMkLst>
        </pc:cxnChg>
        <pc:cxnChg chg="del mod">
          <ac:chgData name="Matteo Beshara" userId="b8b2c2c9-8c10-4b93-9dc8-e0608d8e27a3" providerId="ADAL" clId="{7C72C3A3-B81A-4A3C-B377-840F7285D98C}" dt="2023-11-10T10:07:24.998" v="2519" actId="478"/>
          <ac:cxnSpMkLst>
            <pc:docMk/>
            <pc:sldMk cId="2600323049" sldId="265"/>
            <ac:cxnSpMk id="92" creationId="{37BF82D0-0BC7-5730-B78B-05FFDAA4E762}"/>
          </ac:cxnSpMkLst>
        </pc:cxnChg>
        <pc:cxnChg chg="del mod">
          <ac:chgData name="Matteo Beshara" userId="b8b2c2c9-8c10-4b93-9dc8-e0608d8e27a3" providerId="ADAL" clId="{7C72C3A3-B81A-4A3C-B377-840F7285D98C}" dt="2023-11-10T10:07:14.596" v="2517" actId="478"/>
          <ac:cxnSpMkLst>
            <pc:docMk/>
            <pc:sldMk cId="2600323049" sldId="265"/>
            <ac:cxnSpMk id="106" creationId="{489458B7-5C75-E447-C543-00FE5800D15A}"/>
          </ac:cxnSpMkLst>
        </pc:cxnChg>
        <pc:cxnChg chg="del mod">
          <ac:chgData name="Matteo Beshara" userId="b8b2c2c9-8c10-4b93-9dc8-e0608d8e27a3" providerId="ADAL" clId="{7C72C3A3-B81A-4A3C-B377-840F7285D98C}" dt="2023-11-10T10:07:14.596" v="2517" actId="478"/>
          <ac:cxnSpMkLst>
            <pc:docMk/>
            <pc:sldMk cId="2600323049" sldId="265"/>
            <ac:cxnSpMk id="109" creationId="{24372EEA-F2D4-5F8C-C9E0-BBB3454E4249}"/>
          </ac:cxnSpMkLst>
        </pc:cxnChg>
        <pc:cxnChg chg="del mod">
          <ac:chgData name="Matteo Beshara" userId="b8b2c2c9-8c10-4b93-9dc8-e0608d8e27a3" providerId="ADAL" clId="{7C72C3A3-B81A-4A3C-B377-840F7285D98C}" dt="2023-11-10T10:07:14.596" v="2517" actId="478"/>
          <ac:cxnSpMkLst>
            <pc:docMk/>
            <pc:sldMk cId="2600323049" sldId="265"/>
            <ac:cxnSpMk id="113" creationId="{AFBE3C31-460A-038F-AB68-BCC6E0E3194D}"/>
          </ac:cxnSpMkLst>
        </pc:cxnChg>
        <pc:cxnChg chg="del mod">
          <ac:chgData name="Matteo Beshara" userId="b8b2c2c9-8c10-4b93-9dc8-e0608d8e27a3" providerId="ADAL" clId="{7C72C3A3-B81A-4A3C-B377-840F7285D98C}" dt="2023-11-10T10:07:14.596" v="2517" actId="478"/>
          <ac:cxnSpMkLst>
            <pc:docMk/>
            <pc:sldMk cId="2600323049" sldId="265"/>
            <ac:cxnSpMk id="116" creationId="{8E41B1B2-7A92-EB9D-8F35-9724C39F7A7F}"/>
          </ac:cxnSpMkLst>
        </pc:cxnChg>
        <pc:cxnChg chg="del mod">
          <ac:chgData name="Matteo Beshara" userId="b8b2c2c9-8c10-4b93-9dc8-e0608d8e27a3" providerId="ADAL" clId="{7C72C3A3-B81A-4A3C-B377-840F7285D98C}" dt="2023-11-10T10:07:14.596" v="2517" actId="478"/>
          <ac:cxnSpMkLst>
            <pc:docMk/>
            <pc:sldMk cId="2600323049" sldId="265"/>
            <ac:cxnSpMk id="120" creationId="{3F9454E0-9720-B282-5E09-AC17C1ED942B}"/>
          </ac:cxnSpMkLst>
        </pc:cxnChg>
        <pc:cxnChg chg="del mod">
          <ac:chgData name="Matteo Beshara" userId="b8b2c2c9-8c10-4b93-9dc8-e0608d8e27a3" providerId="ADAL" clId="{7C72C3A3-B81A-4A3C-B377-840F7285D98C}" dt="2023-11-10T10:07:35.820" v="2522" actId="478"/>
          <ac:cxnSpMkLst>
            <pc:docMk/>
            <pc:sldMk cId="2600323049" sldId="265"/>
            <ac:cxnSpMk id="146" creationId="{E46670DE-8912-88E4-A616-1822CDCE0448}"/>
          </ac:cxnSpMkLst>
        </pc:cxnChg>
        <pc:cxnChg chg="del mod">
          <ac:chgData name="Matteo Beshara" userId="b8b2c2c9-8c10-4b93-9dc8-e0608d8e27a3" providerId="ADAL" clId="{7C72C3A3-B81A-4A3C-B377-840F7285D98C}" dt="2023-11-10T10:07:38.532" v="2524" actId="478"/>
          <ac:cxnSpMkLst>
            <pc:docMk/>
            <pc:sldMk cId="2600323049" sldId="265"/>
            <ac:cxnSpMk id="149" creationId="{9FEDA7DB-872A-938F-421F-3437AEC76A7E}"/>
          </ac:cxnSpMkLst>
        </pc:cxnChg>
        <pc:cxnChg chg="del mod">
          <ac:chgData name="Matteo Beshara" userId="b8b2c2c9-8c10-4b93-9dc8-e0608d8e27a3" providerId="ADAL" clId="{7C72C3A3-B81A-4A3C-B377-840F7285D98C}" dt="2023-11-10T10:07:37.348" v="2523" actId="478"/>
          <ac:cxnSpMkLst>
            <pc:docMk/>
            <pc:sldMk cId="2600323049" sldId="265"/>
            <ac:cxnSpMk id="156" creationId="{26DFB625-7A3B-7CD3-4E36-FF7CB2875284}"/>
          </ac:cxnSpMkLst>
        </pc:cxnChg>
        <pc:cxnChg chg="mod">
          <ac:chgData name="Matteo Beshara" userId="b8b2c2c9-8c10-4b93-9dc8-e0608d8e27a3" providerId="ADAL" clId="{7C72C3A3-B81A-4A3C-B377-840F7285D98C}" dt="2023-11-10T11:15:29.765" v="3149" actId="14100"/>
          <ac:cxnSpMkLst>
            <pc:docMk/>
            <pc:sldMk cId="2600323049" sldId="265"/>
            <ac:cxnSpMk id="160" creationId="{A129AAA3-06A3-22A1-B4EE-4CBDD280D90D}"/>
          </ac:cxnSpMkLst>
        </pc:cxnChg>
        <pc:cxnChg chg="del mod">
          <ac:chgData name="Matteo Beshara" userId="b8b2c2c9-8c10-4b93-9dc8-e0608d8e27a3" providerId="ADAL" clId="{7C72C3A3-B81A-4A3C-B377-840F7285D98C}" dt="2023-11-10T10:07:40.141" v="2525" actId="478"/>
          <ac:cxnSpMkLst>
            <pc:docMk/>
            <pc:sldMk cId="2600323049" sldId="265"/>
            <ac:cxnSpMk id="165" creationId="{2C5DEB31-0C2E-69B8-B468-E58B6714748C}"/>
          </ac:cxnSpMkLst>
        </pc:cxnChg>
        <pc:cxnChg chg="del mod">
          <ac:chgData name="Matteo Beshara" userId="b8b2c2c9-8c10-4b93-9dc8-e0608d8e27a3" providerId="ADAL" clId="{7C72C3A3-B81A-4A3C-B377-840F7285D98C}" dt="2023-11-10T10:07:31.184" v="2521" actId="478"/>
          <ac:cxnSpMkLst>
            <pc:docMk/>
            <pc:sldMk cId="2600323049" sldId="265"/>
            <ac:cxnSpMk id="168" creationId="{0E7AEC13-5008-284C-129E-57AFB9E99E42}"/>
          </ac:cxnSpMkLst>
        </pc:cxnChg>
        <pc:cxnChg chg="del mod">
          <ac:chgData name="Matteo Beshara" userId="b8b2c2c9-8c10-4b93-9dc8-e0608d8e27a3" providerId="ADAL" clId="{7C72C3A3-B81A-4A3C-B377-840F7285D98C}" dt="2023-11-10T10:07:31.184" v="2521" actId="478"/>
          <ac:cxnSpMkLst>
            <pc:docMk/>
            <pc:sldMk cId="2600323049" sldId="265"/>
            <ac:cxnSpMk id="174" creationId="{2B0E55D4-47C6-972E-38B9-E22639C7A252}"/>
          </ac:cxnSpMkLst>
        </pc:cxnChg>
        <pc:cxnChg chg="del mod">
          <ac:chgData name="Matteo Beshara" userId="b8b2c2c9-8c10-4b93-9dc8-e0608d8e27a3" providerId="ADAL" clId="{7C72C3A3-B81A-4A3C-B377-840F7285D98C}" dt="2023-11-10T10:07:31.184" v="2521" actId="478"/>
          <ac:cxnSpMkLst>
            <pc:docMk/>
            <pc:sldMk cId="2600323049" sldId="265"/>
            <ac:cxnSpMk id="177" creationId="{4133C8C1-F909-51A1-40C9-03ACF3A14A9F}"/>
          </ac:cxnSpMkLst>
        </pc:cxnChg>
        <pc:cxnChg chg="del mod">
          <ac:chgData name="Matteo Beshara" userId="b8b2c2c9-8c10-4b93-9dc8-e0608d8e27a3" providerId="ADAL" clId="{7C72C3A3-B81A-4A3C-B377-840F7285D98C}" dt="2023-11-10T10:07:31.184" v="2521" actId="478"/>
          <ac:cxnSpMkLst>
            <pc:docMk/>
            <pc:sldMk cId="2600323049" sldId="265"/>
            <ac:cxnSpMk id="183" creationId="{3095E725-EC63-7455-3544-D72405837CCE}"/>
          </ac:cxnSpMkLst>
        </pc:cxnChg>
      </pc:sldChg>
      <pc:sldChg chg="modSp new mod ord">
        <pc:chgData name="Matteo Beshara" userId="b8b2c2c9-8c10-4b93-9dc8-e0608d8e27a3" providerId="ADAL" clId="{7C72C3A3-B81A-4A3C-B377-840F7285D98C}" dt="2023-11-10T11:15:04.402" v="3148" actId="404"/>
        <pc:sldMkLst>
          <pc:docMk/>
          <pc:sldMk cId="1429321140" sldId="266"/>
        </pc:sldMkLst>
        <pc:spChg chg="mod">
          <ac:chgData name="Matteo Beshara" userId="b8b2c2c9-8c10-4b93-9dc8-e0608d8e27a3" providerId="ADAL" clId="{7C72C3A3-B81A-4A3C-B377-840F7285D98C}" dt="2023-11-10T10:58:27.531" v="2689" actId="113"/>
          <ac:spMkLst>
            <pc:docMk/>
            <pc:sldMk cId="1429321140" sldId="266"/>
            <ac:spMk id="2" creationId="{01CAEFB5-8253-66ED-4CD0-0A7B7FA3996A}"/>
          </ac:spMkLst>
        </pc:spChg>
        <pc:spChg chg="mod">
          <ac:chgData name="Matteo Beshara" userId="b8b2c2c9-8c10-4b93-9dc8-e0608d8e27a3" providerId="ADAL" clId="{7C72C3A3-B81A-4A3C-B377-840F7285D98C}" dt="2023-11-10T11:15:04.402" v="3148" actId="404"/>
          <ac:spMkLst>
            <pc:docMk/>
            <pc:sldMk cId="1429321140" sldId="266"/>
            <ac:spMk id="4" creationId="{C4138DB1-AAA2-16CE-6F27-13B72FD419D6}"/>
          </ac:spMkLst>
        </pc:spChg>
      </pc:sldChg>
      <pc:sldMasterChg chg="modSldLayout">
        <pc:chgData name="Matteo Beshara" userId="b8b2c2c9-8c10-4b93-9dc8-e0608d8e27a3" providerId="ADAL" clId="{7C72C3A3-B81A-4A3C-B377-840F7285D98C}" dt="2023-11-10T11:27:06.175" v="3161"/>
        <pc:sldMasterMkLst>
          <pc:docMk/>
          <pc:sldMasterMk cId="1901300923" sldId="2147483862"/>
        </pc:sldMasterMkLst>
        <pc:sldLayoutChg chg="addSp modSp mod">
          <pc:chgData name="Matteo Beshara" userId="b8b2c2c9-8c10-4b93-9dc8-e0608d8e27a3" providerId="ADAL" clId="{7C72C3A3-B81A-4A3C-B377-840F7285D98C}" dt="2023-11-10T11:27:06.175" v="3161"/>
          <pc:sldLayoutMkLst>
            <pc:docMk/>
            <pc:sldMasterMk cId="1901300923" sldId="2147483862"/>
            <pc:sldLayoutMk cId="1654109731" sldId="2147483881"/>
          </pc:sldLayoutMkLst>
          <pc:picChg chg="add mod">
            <ac:chgData name="Matteo Beshara" userId="b8b2c2c9-8c10-4b93-9dc8-e0608d8e27a3" providerId="ADAL" clId="{7C72C3A3-B81A-4A3C-B377-840F7285D98C}" dt="2023-11-10T11:27:06.175" v="3161"/>
            <ac:picMkLst>
              <pc:docMk/>
              <pc:sldMasterMk cId="1901300923" sldId="2147483862"/>
              <pc:sldLayoutMk cId="1654109731" sldId="2147483881"/>
              <ac:picMk id="2" creationId="{D18D6458-EC98-0A6D-0E31-1BFA1C47337F}"/>
            </ac:picMkLst>
          </pc:picChg>
        </pc:sldLayoutChg>
      </pc:sldMasterChg>
    </pc:docChg>
  </pc:docChgLst>
  <pc:docChgLst>
    <pc:chgData name="Alessandro Marenghi" userId="S::alessandro.marenghi@porini.it::26794c7e-ab64-4bef-bef6-8dbf8f45f3e2" providerId="AD" clId="Web-{1CAB66C7-D3B3-4692-AC6F-95242A4D94DA}"/>
    <pc:docChg chg="addSld modSld">
      <pc:chgData name="Alessandro Marenghi" userId="S::alessandro.marenghi@porini.it::26794c7e-ab64-4bef-bef6-8dbf8f45f3e2" providerId="AD" clId="Web-{1CAB66C7-D3B3-4692-AC6F-95242A4D94DA}" dt="2023-09-04T08:25:32.646" v="17" actId="20577"/>
      <pc:docMkLst>
        <pc:docMk/>
      </pc:docMkLst>
      <pc:sldChg chg="modSp new">
        <pc:chgData name="Alessandro Marenghi" userId="S::alessandro.marenghi@porini.it::26794c7e-ab64-4bef-bef6-8dbf8f45f3e2" providerId="AD" clId="Web-{1CAB66C7-D3B3-4692-AC6F-95242A4D94DA}" dt="2023-09-04T08:25:32.646" v="17" actId="20577"/>
        <pc:sldMkLst>
          <pc:docMk/>
          <pc:sldMk cId="3877681019" sldId="259"/>
        </pc:sldMkLst>
        <pc:spChg chg="mod">
          <ac:chgData name="Alessandro Marenghi" userId="S::alessandro.marenghi@porini.it::26794c7e-ab64-4bef-bef6-8dbf8f45f3e2" providerId="AD" clId="Web-{1CAB66C7-D3B3-4692-AC6F-95242A4D94DA}" dt="2023-09-04T07:05:31.122" v="14" actId="20577"/>
          <ac:spMkLst>
            <pc:docMk/>
            <pc:sldMk cId="3877681019" sldId="259"/>
            <ac:spMk id="2" creationId="{2A84049F-2CD2-8950-D236-88ECCD3B4818}"/>
          </ac:spMkLst>
        </pc:spChg>
        <pc:spChg chg="mod">
          <ac:chgData name="Alessandro Marenghi" userId="S::alessandro.marenghi@porini.it::26794c7e-ab64-4bef-bef6-8dbf8f45f3e2" providerId="AD" clId="Web-{1CAB66C7-D3B3-4692-AC6F-95242A4D94DA}" dt="2023-09-04T08:25:32.646" v="17" actId="20577"/>
          <ac:spMkLst>
            <pc:docMk/>
            <pc:sldMk cId="3877681019" sldId="259"/>
            <ac:spMk id="4" creationId="{B62CCE99-10E6-A45B-D505-D7FB8590E54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887186" cy="498056"/>
          </a:xfrm>
          <a:prstGeom prst="rect">
            <a:avLst/>
          </a:prstGeom>
        </p:spPr>
        <p:txBody>
          <a:bodyPr vert="horz" lIns="91440" tIns="45720" rIns="91440" bIns="45720" rtlCol="0"/>
          <a:lstStyle>
            <a:lvl1pPr algn="l">
              <a:defRPr sz="1200"/>
            </a:lvl1pPr>
          </a:lstStyle>
          <a:p>
            <a:r>
              <a:rPr lang="en-GB" dirty="0" err="1">
                <a:latin typeface="Arial" panose="020B0604020202020204" pitchFamily="34" charset="0"/>
              </a:rPr>
              <a:t>Inserire</a:t>
            </a:r>
            <a:r>
              <a:rPr lang="en-GB" dirty="0">
                <a:latin typeface="Arial" panose="020B0604020202020204" pitchFamily="34" charset="0"/>
              </a:rPr>
              <a:t> </a:t>
            </a:r>
            <a:r>
              <a:rPr lang="en-GB" dirty="0" err="1">
                <a:latin typeface="Arial" panose="020B0604020202020204" pitchFamily="34" charset="0"/>
              </a:rPr>
              <a:t>titolo</a:t>
            </a:r>
            <a:endParaRPr lang="en-GB" dirty="0">
              <a:latin typeface="Arial" panose="020B0604020202020204" pitchFamily="34" charset="0"/>
            </a:endParaRPr>
          </a:p>
        </p:txBody>
      </p:sp>
      <p:sp>
        <p:nvSpPr>
          <p:cNvPr id="3" name="Segnaposto data 2"/>
          <p:cNvSpPr>
            <a:spLocks noGrp="1"/>
          </p:cNvSpPr>
          <p:nvPr>
            <p:ph type="dt" sz="quarter" idx="1"/>
          </p:nvPr>
        </p:nvSpPr>
        <p:spPr>
          <a:xfrm>
            <a:off x="3774010" y="0"/>
            <a:ext cx="2887186" cy="498056"/>
          </a:xfrm>
          <a:prstGeom prst="rect">
            <a:avLst/>
          </a:prstGeom>
        </p:spPr>
        <p:txBody>
          <a:bodyPr vert="horz" lIns="91440" tIns="45720" rIns="91440" bIns="45720" rtlCol="0"/>
          <a:lstStyle>
            <a:lvl1pPr algn="r">
              <a:defRPr sz="1200"/>
            </a:lvl1pPr>
          </a:lstStyle>
          <a:p>
            <a:fld id="{669D0D68-2E6E-4BAD-85E8-7143AB63483B}" type="datetimeFigureOut">
              <a:rPr lang="en-GB" smtClean="0">
                <a:latin typeface="Arial" panose="020B0604020202020204" pitchFamily="34" charset="0"/>
              </a:rPr>
              <a:t>11/11/2023</a:t>
            </a:fld>
            <a:endParaRPr lang="en-GB" dirty="0">
              <a:latin typeface="Arial" panose="020B0604020202020204" pitchFamily="34" charset="0"/>
            </a:endParaRPr>
          </a:p>
        </p:txBody>
      </p:sp>
      <p:sp>
        <p:nvSpPr>
          <p:cNvPr id="4" name="Segnaposto piè di pagina 3"/>
          <p:cNvSpPr>
            <a:spLocks noGrp="1"/>
          </p:cNvSpPr>
          <p:nvPr>
            <p:ph type="ftr" sz="quarter" idx="2"/>
          </p:nvPr>
        </p:nvSpPr>
        <p:spPr>
          <a:xfrm>
            <a:off x="0" y="9428584"/>
            <a:ext cx="2887186" cy="498055"/>
          </a:xfrm>
          <a:prstGeom prst="rect">
            <a:avLst/>
          </a:prstGeom>
        </p:spPr>
        <p:txBody>
          <a:bodyPr vert="horz" lIns="91440" tIns="45720" rIns="91440" bIns="45720" rtlCol="0" anchor="b"/>
          <a:lstStyle>
            <a:lvl1pPr algn="l">
              <a:defRPr sz="1200"/>
            </a:lvl1pPr>
          </a:lstStyle>
          <a:p>
            <a:endParaRPr lang="en-GB" dirty="0">
              <a:latin typeface="Arial" panose="020B0604020202020204" pitchFamily="34" charset="0"/>
            </a:endParaRPr>
          </a:p>
        </p:txBody>
      </p:sp>
      <p:sp>
        <p:nvSpPr>
          <p:cNvPr id="5" name="Segnaposto numero diapositiva 4"/>
          <p:cNvSpPr>
            <a:spLocks noGrp="1"/>
          </p:cNvSpPr>
          <p:nvPr>
            <p:ph type="sldNum" sz="quarter" idx="3"/>
          </p:nvPr>
        </p:nvSpPr>
        <p:spPr>
          <a:xfrm>
            <a:off x="3774010" y="9428584"/>
            <a:ext cx="2887186" cy="498055"/>
          </a:xfrm>
          <a:prstGeom prst="rect">
            <a:avLst/>
          </a:prstGeom>
        </p:spPr>
        <p:txBody>
          <a:bodyPr vert="horz" lIns="91440" tIns="45720" rIns="91440" bIns="45720" rtlCol="0" anchor="b"/>
          <a:lstStyle>
            <a:lvl1pPr algn="r">
              <a:defRPr sz="1200"/>
            </a:lvl1pPr>
          </a:lstStyle>
          <a:p>
            <a:fld id="{F1307EDA-B017-4AA0-8872-21DF8F2DEE54}"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195728771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887186" cy="498056"/>
          </a:xfrm>
          <a:prstGeom prst="rect">
            <a:avLst/>
          </a:prstGeom>
        </p:spPr>
        <p:txBody>
          <a:bodyPr vert="horz" lIns="91440" tIns="45720" rIns="91440" bIns="45720" rtlCol="0"/>
          <a:lstStyle>
            <a:lvl1pPr algn="l">
              <a:defRPr sz="1200" b="0" i="0">
                <a:latin typeface="Arial" panose="020B0604020202020204" pitchFamily="34" charset="0"/>
              </a:defRPr>
            </a:lvl1pPr>
          </a:lstStyle>
          <a:p>
            <a:r>
              <a:rPr lang="it-IT" dirty="0"/>
              <a:t>Inserire titolo</a:t>
            </a:r>
          </a:p>
        </p:txBody>
      </p:sp>
      <p:sp>
        <p:nvSpPr>
          <p:cNvPr id="3" name="Segnaposto data 2"/>
          <p:cNvSpPr>
            <a:spLocks noGrp="1"/>
          </p:cNvSpPr>
          <p:nvPr>
            <p:ph type="dt" idx="1"/>
          </p:nvPr>
        </p:nvSpPr>
        <p:spPr>
          <a:xfrm>
            <a:off x="3774010" y="0"/>
            <a:ext cx="2887186" cy="498056"/>
          </a:xfrm>
          <a:prstGeom prst="rect">
            <a:avLst/>
          </a:prstGeom>
        </p:spPr>
        <p:txBody>
          <a:bodyPr vert="horz" lIns="91440" tIns="45720" rIns="91440" bIns="45720" rtlCol="0"/>
          <a:lstStyle>
            <a:lvl1pPr algn="r">
              <a:defRPr sz="1200" b="0" i="0">
                <a:latin typeface="Arial" panose="020B0604020202020204" pitchFamily="34" charset="0"/>
              </a:defRPr>
            </a:lvl1pPr>
          </a:lstStyle>
          <a:p>
            <a:fld id="{6BC934DC-5454-294B-9D1B-7D25926C0F87}" type="datetimeFigureOut">
              <a:rPr lang="it-IT" smtClean="0"/>
              <a:pPr/>
              <a:t>11/11/2023</a:t>
            </a:fld>
            <a:endParaRPr lang="it-IT" dirty="0"/>
          </a:p>
        </p:txBody>
      </p:sp>
      <p:sp>
        <p:nvSpPr>
          <p:cNvPr id="4" name="Segnaposto immagine diapositiva 3"/>
          <p:cNvSpPr>
            <a:spLocks noGrp="1" noRot="1" noChangeAspect="1"/>
          </p:cNvSpPr>
          <p:nvPr>
            <p:ph type="sldImg" idx="2"/>
          </p:nvPr>
        </p:nvSpPr>
        <p:spPr>
          <a:xfrm>
            <a:off x="354013" y="1241425"/>
            <a:ext cx="5954712" cy="3349625"/>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66274" y="4777194"/>
            <a:ext cx="5330190" cy="3908614"/>
          </a:xfrm>
          <a:prstGeom prst="rect">
            <a:avLst/>
          </a:prstGeom>
        </p:spPr>
        <p:txBody>
          <a:bodyPr vert="horz" lIns="91440" tIns="45720" rIns="91440" bIns="45720" rtlCol="0"/>
          <a:lstStyle/>
          <a:p>
            <a:r>
              <a:rPr lang="it-IT"/>
              <a:t>Fare clic per modificare gli stili del testo dello schema
Secondo livello
Terzo livello
Quarto livello
Quinto livello</a:t>
            </a:r>
          </a:p>
        </p:txBody>
      </p:sp>
      <p:sp>
        <p:nvSpPr>
          <p:cNvPr id="6" name="Segnaposto piè di pagina 5"/>
          <p:cNvSpPr>
            <a:spLocks noGrp="1"/>
          </p:cNvSpPr>
          <p:nvPr>
            <p:ph type="ftr" sz="quarter" idx="4"/>
          </p:nvPr>
        </p:nvSpPr>
        <p:spPr>
          <a:xfrm>
            <a:off x="0" y="9428584"/>
            <a:ext cx="2887186" cy="498055"/>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it-IT" dirty="0"/>
          </a:p>
        </p:txBody>
      </p:sp>
      <p:sp>
        <p:nvSpPr>
          <p:cNvPr id="7" name="Segnaposto numero diapositiva 6"/>
          <p:cNvSpPr>
            <a:spLocks noGrp="1"/>
          </p:cNvSpPr>
          <p:nvPr>
            <p:ph type="sldNum" sz="quarter" idx="5"/>
          </p:nvPr>
        </p:nvSpPr>
        <p:spPr>
          <a:xfrm>
            <a:off x="3774010" y="9428584"/>
            <a:ext cx="2887186" cy="498055"/>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2C159730-6AFA-BA41-944C-4F2C4E44442B}" type="slidenum">
              <a:rPr lang="it-IT" smtClean="0"/>
              <a:pPr/>
              <a:t>‹#›</a:t>
            </a:fld>
            <a:endParaRPr lang="it-IT" dirty="0"/>
          </a:p>
        </p:txBody>
      </p:sp>
    </p:spTree>
    <p:extLst>
      <p:ext uri="{BB962C8B-B14F-4D97-AF65-F5344CB8AC3E}">
        <p14:creationId xmlns:p14="http://schemas.microsoft.com/office/powerpoint/2010/main" val="723857498"/>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r>
              <a:rPr lang="it-IT"/>
              <a:t>Inserire titolo</a:t>
            </a:r>
            <a:endParaRPr lang="it-IT" dirty="0"/>
          </a:p>
        </p:txBody>
      </p:sp>
      <p:sp>
        <p:nvSpPr>
          <p:cNvPr id="5" name="Slide Number Placeholder 4"/>
          <p:cNvSpPr>
            <a:spLocks noGrp="1"/>
          </p:cNvSpPr>
          <p:nvPr>
            <p:ph type="sldNum" sz="quarter" idx="5"/>
          </p:nvPr>
        </p:nvSpPr>
        <p:spPr/>
        <p:txBody>
          <a:bodyPr/>
          <a:lstStyle/>
          <a:p>
            <a:fld id="{2C159730-6AFA-BA41-944C-4F2C4E44442B}" type="slidenum">
              <a:rPr lang="it-IT" smtClean="0"/>
              <a:pPr/>
              <a:t>3</a:t>
            </a:fld>
            <a:endParaRPr lang="it-IT" dirty="0"/>
          </a:p>
        </p:txBody>
      </p:sp>
    </p:spTree>
    <p:extLst>
      <p:ext uri="{BB962C8B-B14F-4D97-AF65-F5344CB8AC3E}">
        <p14:creationId xmlns:p14="http://schemas.microsoft.com/office/powerpoint/2010/main" val="7595533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www.linkedin.com/company/dgsspa" TargetMode="External"/><Relationship Id="rId7"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s://twitter.com/dgs_group" TargetMode="External"/><Relationship Id="rId4" Type="http://schemas.openxmlformats.org/officeDocument/2006/relationships/hyperlink" Target="https://www.facebook.com/gruppoDG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Diapositiva titolo presentazion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6" name="Immagin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testo 4"/>
          <p:cNvSpPr>
            <a:spLocks noGrp="1"/>
          </p:cNvSpPr>
          <p:nvPr>
            <p:ph type="body" sz="quarter" idx="11" hasCustomPrompt="1"/>
          </p:nvPr>
        </p:nvSpPr>
        <p:spPr>
          <a:xfrm>
            <a:off x="972302" y="4838726"/>
            <a:ext cx="6511507" cy="819150"/>
          </a:xfrm>
        </p:spPr>
        <p:txBody>
          <a:bodyPr>
            <a:normAutofit/>
          </a:bodyPr>
          <a:lstStyle>
            <a:lvl1pPr marL="0" indent="0">
              <a:buNone/>
              <a:defRPr sz="1800" b="0" baseline="0">
                <a:solidFill>
                  <a:schemeClr val="bg1"/>
                </a:solidFill>
                <a:latin typeface="Roboto" pitchFamily="2" charset="0"/>
                <a:ea typeface="Roboto" pitchFamily="2"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it-IT" dirty="0"/>
              <a:t>SOTTOTITOLO IN MAIUSCOLO</a:t>
            </a:r>
          </a:p>
        </p:txBody>
      </p:sp>
      <p:sp>
        <p:nvSpPr>
          <p:cNvPr id="8" name="Segnaposto testo 7"/>
          <p:cNvSpPr>
            <a:spLocks noGrp="1"/>
          </p:cNvSpPr>
          <p:nvPr>
            <p:ph type="body" sz="quarter" idx="12" hasCustomPrompt="1"/>
          </p:nvPr>
        </p:nvSpPr>
        <p:spPr>
          <a:xfrm>
            <a:off x="972302" y="6243094"/>
            <a:ext cx="7664199" cy="363538"/>
          </a:xfrm>
        </p:spPr>
        <p:txBody>
          <a:bodyPr/>
          <a:lstStyle>
            <a:lvl1pPr marL="0" indent="0">
              <a:buNone/>
              <a:defRPr sz="2000" b="1">
                <a:solidFill>
                  <a:schemeClr val="bg1"/>
                </a:solidFill>
                <a:latin typeface="+mn-lt"/>
              </a:defRPr>
            </a:lvl1pPr>
          </a:lstStyle>
          <a:p>
            <a:pPr lvl="0"/>
            <a:r>
              <a:rPr lang="it-IT" dirty="0"/>
              <a:t>Data</a:t>
            </a:r>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a:p>
            <a:pPr lvl="0"/>
            <a:endParaRPr lang="it-IT" dirty="0"/>
          </a:p>
        </p:txBody>
      </p:sp>
      <p:sp>
        <p:nvSpPr>
          <p:cNvPr id="7" name="Titolo 1">
            <a:extLst>
              <a:ext uri="{FF2B5EF4-FFF2-40B4-BE49-F238E27FC236}">
                <a16:creationId xmlns:a16="http://schemas.microsoft.com/office/drawing/2014/main" id="{11837FB4-56C1-F17D-8DAE-9FCC9832FA68}"/>
              </a:ext>
            </a:extLst>
          </p:cNvPr>
          <p:cNvSpPr>
            <a:spLocks noGrp="1"/>
          </p:cNvSpPr>
          <p:nvPr>
            <p:ph type="ctrTitle" hasCustomPrompt="1"/>
          </p:nvPr>
        </p:nvSpPr>
        <p:spPr>
          <a:xfrm>
            <a:off x="972302" y="2925835"/>
            <a:ext cx="9144000" cy="1882070"/>
          </a:xfrm>
        </p:spPr>
        <p:txBody>
          <a:bodyPr anchor="ctr">
            <a:normAutofit/>
          </a:bodyPr>
          <a:lstStyle>
            <a:lvl1pPr algn="l">
              <a:defRPr sz="5400" b="0">
                <a:solidFill>
                  <a:schemeClr val="bg1"/>
                </a:solidFill>
                <a:latin typeface="Roboto" pitchFamily="2" charset="0"/>
                <a:ea typeface="Roboto" pitchFamily="2" charset="0"/>
              </a:defRPr>
            </a:lvl1pPr>
          </a:lstStyle>
          <a:p>
            <a:r>
              <a:rPr lang="it-IT" dirty="0"/>
              <a:t>Titolo</a:t>
            </a:r>
            <a:br>
              <a:rPr lang="it-IT" dirty="0"/>
            </a:br>
            <a:r>
              <a:rPr lang="it-IT" dirty="0"/>
              <a:t>Presentazione</a:t>
            </a:r>
          </a:p>
        </p:txBody>
      </p:sp>
      <p:pic>
        <p:nvPicPr>
          <p:cNvPr id="2" name="Immagin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3409" y="1148702"/>
            <a:ext cx="3841344" cy="838038"/>
          </a:xfrm>
          <a:prstGeom prst="rect">
            <a:avLst/>
          </a:prstGeom>
        </p:spPr>
      </p:pic>
    </p:spTree>
    <p:extLst>
      <p:ext uri="{BB962C8B-B14F-4D97-AF65-F5344CB8AC3E}">
        <p14:creationId xmlns:p14="http://schemas.microsoft.com/office/powerpoint/2010/main" val="2237321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itolo Testo_DGS's Solut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olo 7"/>
          <p:cNvSpPr>
            <a:spLocks noGrp="1"/>
          </p:cNvSpPr>
          <p:nvPr>
            <p:ph type="title"/>
          </p:nvPr>
        </p:nvSpPr>
        <p:spPr/>
        <p:txBody>
          <a:bodyPr/>
          <a:lstStyle>
            <a:lvl1pPr>
              <a:defRPr baseline="0"/>
            </a:lvl1pPr>
          </a:lstStyle>
          <a:p>
            <a:endParaRPr lang="it-IT" dirty="0"/>
          </a:p>
        </p:txBody>
      </p:sp>
      <p:sp>
        <p:nvSpPr>
          <p:cNvPr id="9" name="Segnaposto numero diapositiva 13"/>
          <p:cNvSpPr>
            <a:spLocks noGrp="1"/>
          </p:cNvSpPr>
          <p:nvPr>
            <p:ph type="sldNum" sz="quarter" idx="14"/>
          </p:nvPr>
        </p:nvSpPr>
        <p:spPr>
          <a:xfrm>
            <a:off x="11143276" y="6374708"/>
            <a:ext cx="746571" cy="365125"/>
          </a:xfrm>
          <a:prstGeom prst="rect">
            <a:avLst/>
          </a:prstGeom>
        </p:spPr>
        <p:txBody>
          <a:bodyPr/>
          <a:lstStyle>
            <a:lvl1pPr>
              <a:defRPr>
                <a:solidFill>
                  <a:schemeClr val="tx1">
                    <a:lumMod val="90000"/>
                    <a:lumOff val="10000"/>
                  </a:schemeClr>
                </a:solidFill>
              </a:defRPr>
            </a:lvl1pPr>
          </a:lstStyle>
          <a:p>
            <a:pPr algn="r">
              <a:defRPr/>
            </a:pPr>
            <a:fld id="{FA8D5150-1410-4193-96A9-AB94F7C4498D}" type="slidenum">
              <a:rPr lang="it-IT" sz="1200" smtClean="0">
                <a:latin typeface="Roboto"/>
              </a:rPr>
              <a:pPr algn="r">
                <a:defRPr/>
              </a:pPr>
              <a:t>‹#›</a:t>
            </a:fld>
            <a:endParaRPr lang="it-IT" sz="1200" dirty="0">
              <a:latin typeface="Roboto"/>
            </a:endParaRPr>
          </a:p>
        </p:txBody>
      </p:sp>
      <p:sp>
        <p:nvSpPr>
          <p:cNvPr id="10" name="Segnaposto testo 2">
            <a:extLst>
              <a:ext uri="{FF2B5EF4-FFF2-40B4-BE49-F238E27FC236}">
                <a16:creationId xmlns:a16="http://schemas.microsoft.com/office/drawing/2014/main" id="{707EA911-DBF9-65AD-5120-A12EEAE246FE}"/>
              </a:ext>
            </a:extLst>
          </p:cNvPr>
          <p:cNvSpPr>
            <a:spLocks noGrp="1"/>
          </p:cNvSpPr>
          <p:nvPr>
            <p:ph idx="1"/>
          </p:nvPr>
        </p:nvSpPr>
        <p:spPr>
          <a:xfrm>
            <a:off x="395207" y="1374095"/>
            <a:ext cx="11455897"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pic>
        <p:nvPicPr>
          <p:cNvPr id="7" name="Immagin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106" y="6280092"/>
            <a:ext cx="1734695" cy="383936"/>
          </a:xfrm>
          <a:prstGeom prst="rect">
            <a:avLst/>
          </a:prstGeom>
        </p:spPr>
      </p:pic>
    </p:spTree>
    <p:extLst>
      <p:ext uri="{BB962C8B-B14F-4D97-AF65-F5344CB8AC3E}">
        <p14:creationId xmlns:p14="http://schemas.microsoft.com/office/powerpoint/2010/main" val="3515778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Diapositiva di sezione_Advisor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64B62F0-6494-BC21-065E-19442F34E886}"/>
              </a:ext>
            </a:extLst>
          </p:cNvPr>
          <p:cNvSpPr/>
          <p:nvPr userDrawn="1"/>
        </p:nvSpPr>
        <p:spPr>
          <a:xfrm>
            <a:off x="0" y="0"/>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409" y="1148702"/>
            <a:ext cx="3841344" cy="838038"/>
          </a:xfrm>
          <a:prstGeom prst="rect">
            <a:avLst/>
          </a:prstGeom>
        </p:spPr>
      </p:pic>
      <p:sp>
        <p:nvSpPr>
          <p:cNvPr id="7" name="Titolo 1">
            <a:extLst>
              <a:ext uri="{FF2B5EF4-FFF2-40B4-BE49-F238E27FC236}">
                <a16:creationId xmlns:a16="http://schemas.microsoft.com/office/drawing/2014/main" id="{11837FB4-56C1-F17D-8DAE-9FCC9832FA68}"/>
              </a:ext>
            </a:extLst>
          </p:cNvPr>
          <p:cNvSpPr>
            <a:spLocks noGrp="1"/>
          </p:cNvSpPr>
          <p:nvPr>
            <p:ph type="ctrTitle" hasCustomPrompt="1"/>
          </p:nvPr>
        </p:nvSpPr>
        <p:spPr>
          <a:xfrm>
            <a:off x="972302" y="2925835"/>
            <a:ext cx="9144000" cy="1882070"/>
          </a:xfrm>
        </p:spPr>
        <p:txBody>
          <a:bodyPr anchor="ctr">
            <a:normAutofit/>
          </a:bodyPr>
          <a:lstStyle>
            <a:lvl1pPr algn="l">
              <a:defRPr sz="5400" b="0">
                <a:solidFill>
                  <a:schemeClr val="bg1"/>
                </a:solidFill>
                <a:latin typeface="Roboto" pitchFamily="2" charset="0"/>
                <a:ea typeface="Roboto" pitchFamily="2" charset="0"/>
              </a:defRPr>
            </a:lvl1pPr>
          </a:lstStyle>
          <a:p>
            <a:r>
              <a:rPr lang="it-IT" dirty="0"/>
              <a:t>MANAGEMENT</a:t>
            </a:r>
            <a:br>
              <a:rPr lang="it-IT" dirty="0"/>
            </a:br>
            <a:r>
              <a:rPr lang="it-IT" dirty="0"/>
              <a:t>CONSULTING</a:t>
            </a:r>
          </a:p>
        </p:txBody>
      </p:sp>
    </p:spTree>
    <p:extLst>
      <p:ext uri="{BB962C8B-B14F-4D97-AF65-F5344CB8AC3E}">
        <p14:creationId xmlns:p14="http://schemas.microsoft.com/office/powerpoint/2010/main" val="2859579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olo Testo_Advisor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olo 7"/>
          <p:cNvSpPr>
            <a:spLocks noGrp="1"/>
          </p:cNvSpPr>
          <p:nvPr>
            <p:ph type="title"/>
          </p:nvPr>
        </p:nvSpPr>
        <p:spPr/>
        <p:txBody>
          <a:bodyPr/>
          <a:lstStyle>
            <a:lvl1pPr>
              <a:defRPr/>
            </a:lvl1pPr>
          </a:lstStyle>
          <a:p>
            <a:endParaRPr lang="it-IT" dirty="0"/>
          </a:p>
        </p:txBody>
      </p:sp>
      <p:sp>
        <p:nvSpPr>
          <p:cNvPr id="9" name="Segnaposto numero diapositiva 13"/>
          <p:cNvSpPr>
            <a:spLocks noGrp="1"/>
          </p:cNvSpPr>
          <p:nvPr>
            <p:ph type="sldNum" sz="quarter" idx="14"/>
          </p:nvPr>
        </p:nvSpPr>
        <p:spPr>
          <a:xfrm>
            <a:off x="11143276" y="6374708"/>
            <a:ext cx="746571" cy="365125"/>
          </a:xfrm>
          <a:prstGeom prst="rect">
            <a:avLst/>
          </a:prstGeom>
        </p:spPr>
        <p:txBody>
          <a:bodyPr/>
          <a:lstStyle>
            <a:lvl1pPr>
              <a:defRPr>
                <a:solidFill>
                  <a:schemeClr val="tx1">
                    <a:lumMod val="90000"/>
                    <a:lumOff val="10000"/>
                  </a:schemeClr>
                </a:solidFill>
              </a:defRPr>
            </a:lvl1pPr>
          </a:lstStyle>
          <a:p>
            <a:pPr algn="r">
              <a:defRPr/>
            </a:pPr>
            <a:fld id="{FA8D5150-1410-4193-96A9-AB94F7C4498D}" type="slidenum">
              <a:rPr lang="it-IT" sz="1200" smtClean="0">
                <a:latin typeface="Roboto"/>
              </a:rPr>
              <a:pPr algn="r">
                <a:defRPr/>
              </a:pPr>
              <a:t>‹#›</a:t>
            </a:fld>
            <a:endParaRPr lang="it-IT" sz="1200" dirty="0">
              <a:latin typeface="Roboto"/>
            </a:endParaRPr>
          </a:p>
        </p:txBody>
      </p:sp>
      <p:sp>
        <p:nvSpPr>
          <p:cNvPr id="10" name="Segnaposto testo 2">
            <a:extLst>
              <a:ext uri="{FF2B5EF4-FFF2-40B4-BE49-F238E27FC236}">
                <a16:creationId xmlns:a16="http://schemas.microsoft.com/office/drawing/2014/main" id="{707EA911-DBF9-65AD-5120-A12EEAE246FE}"/>
              </a:ext>
            </a:extLst>
          </p:cNvPr>
          <p:cNvSpPr>
            <a:spLocks noGrp="1"/>
          </p:cNvSpPr>
          <p:nvPr>
            <p:ph idx="1"/>
          </p:nvPr>
        </p:nvSpPr>
        <p:spPr>
          <a:xfrm>
            <a:off x="395207" y="1374095"/>
            <a:ext cx="11455897"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pic>
        <p:nvPicPr>
          <p:cNvPr id="7" name="Immagin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106" y="6280092"/>
            <a:ext cx="1734695" cy="383936"/>
          </a:xfrm>
          <a:prstGeom prst="rect">
            <a:avLst/>
          </a:prstGeom>
        </p:spPr>
      </p:pic>
    </p:spTree>
    <p:extLst>
      <p:ext uri="{BB962C8B-B14F-4D97-AF65-F5344CB8AC3E}">
        <p14:creationId xmlns:p14="http://schemas.microsoft.com/office/powerpoint/2010/main" val="2488776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Diapositiva di sezione_Cyber_Secur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64B62F0-6494-BC21-065E-19442F34E886}"/>
              </a:ext>
            </a:extLst>
          </p:cNvPr>
          <p:cNvSpPr/>
          <p:nvPr userDrawn="1"/>
        </p:nvSpPr>
        <p:spPr>
          <a:xfrm>
            <a:off x="0" y="0"/>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409" y="1148702"/>
            <a:ext cx="3841344" cy="838038"/>
          </a:xfrm>
          <a:prstGeom prst="rect">
            <a:avLst/>
          </a:prstGeom>
        </p:spPr>
      </p:pic>
      <p:sp>
        <p:nvSpPr>
          <p:cNvPr id="9" name="Titolo 1">
            <a:extLst>
              <a:ext uri="{FF2B5EF4-FFF2-40B4-BE49-F238E27FC236}">
                <a16:creationId xmlns:a16="http://schemas.microsoft.com/office/drawing/2014/main" id="{11837FB4-56C1-F17D-8DAE-9FCC9832FA68}"/>
              </a:ext>
            </a:extLst>
          </p:cNvPr>
          <p:cNvSpPr>
            <a:spLocks noGrp="1"/>
          </p:cNvSpPr>
          <p:nvPr>
            <p:ph type="ctrTitle" hasCustomPrompt="1"/>
          </p:nvPr>
        </p:nvSpPr>
        <p:spPr>
          <a:xfrm>
            <a:off x="972302" y="2925835"/>
            <a:ext cx="9144000" cy="1882070"/>
          </a:xfrm>
        </p:spPr>
        <p:txBody>
          <a:bodyPr anchor="ctr">
            <a:normAutofit/>
          </a:bodyPr>
          <a:lstStyle>
            <a:lvl1pPr algn="l">
              <a:defRPr sz="5400" b="0">
                <a:solidFill>
                  <a:schemeClr val="bg1"/>
                </a:solidFill>
                <a:latin typeface="Roboto" pitchFamily="2" charset="0"/>
                <a:ea typeface="Roboto" pitchFamily="2" charset="0"/>
              </a:defRPr>
            </a:lvl1pPr>
          </a:lstStyle>
          <a:p>
            <a:r>
              <a:rPr lang="it-IT" dirty="0"/>
              <a:t>CYBER</a:t>
            </a:r>
            <a:br>
              <a:rPr lang="it-IT" dirty="0"/>
            </a:br>
            <a:r>
              <a:rPr lang="it-IT" dirty="0"/>
              <a:t>SECURITY</a:t>
            </a:r>
          </a:p>
        </p:txBody>
      </p:sp>
    </p:spTree>
    <p:extLst>
      <p:ext uri="{BB962C8B-B14F-4D97-AF65-F5344CB8AC3E}">
        <p14:creationId xmlns:p14="http://schemas.microsoft.com/office/powerpoint/2010/main" val="3384195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olo Testo_Cyber_Secur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olo 7"/>
          <p:cNvSpPr>
            <a:spLocks noGrp="1"/>
          </p:cNvSpPr>
          <p:nvPr>
            <p:ph type="title"/>
          </p:nvPr>
        </p:nvSpPr>
        <p:spPr/>
        <p:txBody>
          <a:bodyPr/>
          <a:lstStyle/>
          <a:p>
            <a:r>
              <a:rPr lang="it-IT" dirty="0"/>
              <a:t>Fare clic per modificare lo stile del titolo</a:t>
            </a:r>
          </a:p>
        </p:txBody>
      </p:sp>
      <p:sp>
        <p:nvSpPr>
          <p:cNvPr id="9" name="Segnaposto numero diapositiva 13"/>
          <p:cNvSpPr>
            <a:spLocks noGrp="1"/>
          </p:cNvSpPr>
          <p:nvPr>
            <p:ph type="sldNum" sz="quarter" idx="14"/>
          </p:nvPr>
        </p:nvSpPr>
        <p:spPr>
          <a:xfrm>
            <a:off x="11143276" y="6374708"/>
            <a:ext cx="746571" cy="365125"/>
          </a:xfrm>
          <a:prstGeom prst="rect">
            <a:avLst/>
          </a:prstGeom>
        </p:spPr>
        <p:txBody>
          <a:bodyPr/>
          <a:lstStyle>
            <a:lvl1pPr>
              <a:defRPr>
                <a:solidFill>
                  <a:schemeClr val="tx1">
                    <a:lumMod val="90000"/>
                    <a:lumOff val="10000"/>
                  </a:schemeClr>
                </a:solidFill>
              </a:defRPr>
            </a:lvl1pPr>
          </a:lstStyle>
          <a:p>
            <a:pPr algn="r">
              <a:defRPr/>
            </a:pPr>
            <a:fld id="{FA8D5150-1410-4193-96A9-AB94F7C4498D}" type="slidenum">
              <a:rPr lang="it-IT" sz="1200" smtClean="0">
                <a:latin typeface="Roboto"/>
              </a:rPr>
              <a:pPr algn="r">
                <a:defRPr/>
              </a:pPr>
              <a:t>‹#›</a:t>
            </a:fld>
            <a:endParaRPr lang="it-IT" sz="1200" dirty="0">
              <a:latin typeface="Roboto"/>
            </a:endParaRPr>
          </a:p>
        </p:txBody>
      </p:sp>
      <p:sp>
        <p:nvSpPr>
          <p:cNvPr id="10" name="Segnaposto testo 2">
            <a:extLst>
              <a:ext uri="{FF2B5EF4-FFF2-40B4-BE49-F238E27FC236}">
                <a16:creationId xmlns:a16="http://schemas.microsoft.com/office/drawing/2014/main" id="{707EA911-DBF9-65AD-5120-A12EEAE246FE}"/>
              </a:ext>
            </a:extLst>
          </p:cNvPr>
          <p:cNvSpPr>
            <a:spLocks noGrp="1"/>
          </p:cNvSpPr>
          <p:nvPr>
            <p:ph idx="1"/>
          </p:nvPr>
        </p:nvSpPr>
        <p:spPr>
          <a:xfrm>
            <a:off x="395207" y="1374095"/>
            <a:ext cx="11455897"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pic>
        <p:nvPicPr>
          <p:cNvPr id="7" name="Immagin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106" y="6280092"/>
            <a:ext cx="1734695" cy="383936"/>
          </a:xfrm>
          <a:prstGeom prst="rect">
            <a:avLst/>
          </a:prstGeom>
        </p:spPr>
      </p:pic>
    </p:spTree>
    <p:extLst>
      <p:ext uri="{BB962C8B-B14F-4D97-AF65-F5344CB8AC3E}">
        <p14:creationId xmlns:p14="http://schemas.microsoft.com/office/powerpoint/2010/main" val="16533605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Diapositiva di sezione_DS&amp;Servi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64B62F0-6494-BC21-065E-19442F34E886}"/>
              </a:ext>
            </a:extLst>
          </p:cNvPr>
          <p:cNvSpPr/>
          <p:nvPr userDrawn="1"/>
        </p:nvSpPr>
        <p:spPr>
          <a:xfrm>
            <a:off x="0" y="0"/>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409" y="1148702"/>
            <a:ext cx="3841344" cy="838038"/>
          </a:xfrm>
          <a:prstGeom prst="rect">
            <a:avLst/>
          </a:prstGeom>
        </p:spPr>
      </p:pic>
      <p:sp>
        <p:nvSpPr>
          <p:cNvPr id="6" name="Titolo 1">
            <a:extLst>
              <a:ext uri="{FF2B5EF4-FFF2-40B4-BE49-F238E27FC236}">
                <a16:creationId xmlns:a16="http://schemas.microsoft.com/office/drawing/2014/main" id="{11837FB4-56C1-F17D-8DAE-9FCC9832FA68}"/>
              </a:ext>
            </a:extLst>
          </p:cNvPr>
          <p:cNvSpPr>
            <a:spLocks noGrp="1"/>
          </p:cNvSpPr>
          <p:nvPr>
            <p:ph type="ctrTitle" hasCustomPrompt="1"/>
          </p:nvPr>
        </p:nvSpPr>
        <p:spPr>
          <a:xfrm>
            <a:off x="972302" y="2925835"/>
            <a:ext cx="9144000" cy="1882070"/>
          </a:xfrm>
        </p:spPr>
        <p:txBody>
          <a:bodyPr anchor="ctr">
            <a:normAutofit/>
          </a:bodyPr>
          <a:lstStyle>
            <a:lvl1pPr algn="l">
              <a:defRPr sz="5400" b="0">
                <a:solidFill>
                  <a:schemeClr val="bg1"/>
                </a:solidFill>
                <a:latin typeface="Roboto" pitchFamily="2" charset="0"/>
                <a:ea typeface="Roboto" pitchFamily="2" charset="0"/>
              </a:defRPr>
            </a:lvl1pPr>
          </a:lstStyle>
          <a:p>
            <a:r>
              <a:rPr lang="it-IT" dirty="0"/>
              <a:t>DIGITAL SOLUTIONS</a:t>
            </a:r>
            <a:br>
              <a:rPr lang="it-IT" dirty="0"/>
            </a:br>
            <a:r>
              <a:rPr lang="it-IT" dirty="0"/>
              <a:t>&amp; SERVICES</a:t>
            </a:r>
          </a:p>
        </p:txBody>
      </p:sp>
    </p:spTree>
    <p:extLst>
      <p:ext uri="{BB962C8B-B14F-4D97-AF65-F5344CB8AC3E}">
        <p14:creationId xmlns:p14="http://schemas.microsoft.com/office/powerpoint/2010/main" val="18359698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Titolo Testo_DS&amp;Servi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olo 7"/>
          <p:cNvSpPr>
            <a:spLocks noGrp="1"/>
          </p:cNvSpPr>
          <p:nvPr>
            <p:ph type="title"/>
          </p:nvPr>
        </p:nvSpPr>
        <p:spPr/>
        <p:txBody>
          <a:bodyPr/>
          <a:lstStyle/>
          <a:p>
            <a:r>
              <a:rPr lang="it-IT" dirty="0"/>
              <a:t>Fare clic per modificare lo stile del titolo</a:t>
            </a:r>
          </a:p>
        </p:txBody>
      </p:sp>
      <p:sp>
        <p:nvSpPr>
          <p:cNvPr id="9" name="Segnaposto numero diapositiva 13"/>
          <p:cNvSpPr>
            <a:spLocks noGrp="1"/>
          </p:cNvSpPr>
          <p:nvPr>
            <p:ph type="sldNum" sz="quarter" idx="14"/>
          </p:nvPr>
        </p:nvSpPr>
        <p:spPr>
          <a:xfrm>
            <a:off x="11143276" y="6374708"/>
            <a:ext cx="746571" cy="365125"/>
          </a:xfrm>
          <a:prstGeom prst="rect">
            <a:avLst/>
          </a:prstGeom>
        </p:spPr>
        <p:txBody>
          <a:bodyPr/>
          <a:lstStyle>
            <a:lvl1pPr>
              <a:defRPr>
                <a:solidFill>
                  <a:schemeClr val="tx1">
                    <a:lumMod val="90000"/>
                    <a:lumOff val="10000"/>
                  </a:schemeClr>
                </a:solidFill>
              </a:defRPr>
            </a:lvl1pPr>
          </a:lstStyle>
          <a:p>
            <a:pPr algn="r">
              <a:defRPr/>
            </a:pPr>
            <a:fld id="{FA8D5150-1410-4193-96A9-AB94F7C4498D}" type="slidenum">
              <a:rPr lang="it-IT" sz="1200" smtClean="0">
                <a:latin typeface="Roboto"/>
              </a:rPr>
              <a:pPr algn="r">
                <a:defRPr/>
              </a:pPr>
              <a:t>‹#›</a:t>
            </a:fld>
            <a:endParaRPr lang="it-IT" sz="1200" dirty="0">
              <a:latin typeface="Roboto"/>
            </a:endParaRPr>
          </a:p>
        </p:txBody>
      </p:sp>
      <p:sp>
        <p:nvSpPr>
          <p:cNvPr id="10" name="Segnaposto testo 2">
            <a:extLst>
              <a:ext uri="{FF2B5EF4-FFF2-40B4-BE49-F238E27FC236}">
                <a16:creationId xmlns:a16="http://schemas.microsoft.com/office/drawing/2014/main" id="{707EA911-DBF9-65AD-5120-A12EEAE246FE}"/>
              </a:ext>
            </a:extLst>
          </p:cNvPr>
          <p:cNvSpPr>
            <a:spLocks noGrp="1"/>
          </p:cNvSpPr>
          <p:nvPr>
            <p:ph idx="1"/>
          </p:nvPr>
        </p:nvSpPr>
        <p:spPr>
          <a:xfrm>
            <a:off x="395207" y="1374095"/>
            <a:ext cx="11455897"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pic>
        <p:nvPicPr>
          <p:cNvPr id="7" name="Immagin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106" y="6280092"/>
            <a:ext cx="1734695" cy="383936"/>
          </a:xfrm>
          <a:prstGeom prst="rect">
            <a:avLst/>
          </a:prstGeom>
        </p:spPr>
      </p:pic>
    </p:spTree>
    <p:extLst>
      <p:ext uri="{BB962C8B-B14F-4D97-AF65-F5344CB8AC3E}">
        <p14:creationId xmlns:p14="http://schemas.microsoft.com/office/powerpoint/2010/main" val="37873983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Diapositiva di sezione_Educ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64B62F0-6494-BC21-065E-19442F34E886}"/>
              </a:ext>
            </a:extLst>
          </p:cNvPr>
          <p:cNvSpPr/>
          <p:nvPr userDrawn="1"/>
        </p:nvSpPr>
        <p:spPr>
          <a:xfrm>
            <a:off x="0" y="0"/>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409" y="1148702"/>
            <a:ext cx="3841344" cy="838038"/>
          </a:xfrm>
          <a:prstGeom prst="rect">
            <a:avLst/>
          </a:prstGeom>
        </p:spPr>
      </p:pic>
      <p:sp>
        <p:nvSpPr>
          <p:cNvPr id="9" name="Titolo 1">
            <a:extLst>
              <a:ext uri="{FF2B5EF4-FFF2-40B4-BE49-F238E27FC236}">
                <a16:creationId xmlns:a16="http://schemas.microsoft.com/office/drawing/2014/main" id="{11837FB4-56C1-F17D-8DAE-9FCC9832FA68}"/>
              </a:ext>
            </a:extLst>
          </p:cNvPr>
          <p:cNvSpPr>
            <a:spLocks noGrp="1"/>
          </p:cNvSpPr>
          <p:nvPr>
            <p:ph type="ctrTitle" hasCustomPrompt="1"/>
          </p:nvPr>
        </p:nvSpPr>
        <p:spPr>
          <a:xfrm>
            <a:off x="972302" y="2925835"/>
            <a:ext cx="9144000" cy="1882070"/>
          </a:xfrm>
        </p:spPr>
        <p:txBody>
          <a:bodyPr anchor="ctr">
            <a:normAutofit/>
          </a:bodyPr>
          <a:lstStyle>
            <a:lvl1pPr algn="l">
              <a:defRPr sz="5400" b="0">
                <a:solidFill>
                  <a:schemeClr val="bg1"/>
                </a:solidFill>
                <a:latin typeface="Roboto" pitchFamily="2" charset="0"/>
                <a:ea typeface="Roboto" pitchFamily="2" charset="0"/>
              </a:defRPr>
            </a:lvl1pPr>
          </a:lstStyle>
          <a:p>
            <a:r>
              <a:rPr lang="it-IT" dirty="0"/>
              <a:t>ICT LEARNING </a:t>
            </a:r>
            <a:br>
              <a:rPr lang="it-IT" dirty="0"/>
            </a:br>
            <a:r>
              <a:rPr lang="it-IT" dirty="0"/>
              <a:t>SERVICES </a:t>
            </a:r>
          </a:p>
        </p:txBody>
      </p:sp>
    </p:spTree>
    <p:extLst>
      <p:ext uri="{BB962C8B-B14F-4D97-AF65-F5344CB8AC3E}">
        <p14:creationId xmlns:p14="http://schemas.microsoft.com/office/powerpoint/2010/main" val="19534532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Titolo Testo_Educ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olo 7"/>
          <p:cNvSpPr>
            <a:spLocks noGrp="1"/>
          </p:cNvSpPr>
          <p:nvPr>
            <p:ph type="title"/>
          </p:nvPr>
        </p:nvSpPr>
        <p:spPr/>
        <p:txBody>
          <a:bodyPr/>
          <a:lstStyle/>
          <a:p>
            <a:r>
              <a:rPr lang="it-IT" dirty="0"/>
              <a:t>Fare clic per modificare lo stile del titolo</a:t>
            </a:r>
          </a:p>
        </p:txBody>
      </p:sp>
      <p:sp>
        <p:nvSpPr>
          <p:cNvPr id="9" name="Segnaposto numero diapositiva 13"/>
          <p:cNvSpPr>
            <a:spLocks noGrp="1"/>
          </p:cNvSpPr>
          <p:nvPr>
            <p:ph type="sldNum" sz="quarter" idx="14"/>
          </p:nvPr>
        </p:nvSpPr>
        <p:spPr>
          <a:xfrm>
            <a:off x="11143276" y="6374708"/>
            <a:ext cx="746571" cy="365125"/>
          </a:xfrm>
          <a:prstGeom prst="rect">
            <a:avLst/>
          </a:prstGeom>
        </p:spPr>
        <p:txBody>
          <a:bodyPr/>
          <a:lstStyle>
            <a:lvl1pPr>
              <a:defRPr>
                <a:solidFill>
                  <a:schemeClr val="tx1">
                    <a:lumMod val="90000"/>
                    <a:lumOff val="10000"/>
                  </a:schemeClr>
                </a:solidFill>
              </a:defRPr>
            </a:lvl1pPr>
          </a:lstStyle>
          <a:p>
            <a:pPr algn="r">
              <a:defRPr/>
            </a:pPr>
            <a:fld id="{FA8D5150-1410-4193-96A9-AB94F7C4498D}" type="slidenum">
              <a:rPr lang="it-IT" sz="1200" smtClean="0">
                <a:latin typeface="Roboto"/>
              </a:rPr>
              <a:pPr algn="r">
                <a:defRPr/>
              </a:pPr>
              <a:t>‹#›</a:t>
            </a:fld>
            <a:endParaRPr lang="it-IT" sz="1200" dirty="0">
              <a:latin typeface="Roboto"/>
            </a:endParaRPr>
          </a:p>
        </p:txBody>
      </p:sp>
      <p:sp>
        <p:nvSpPr>
          <p:cNvPr id="12" name="Segnaposto testo 2">
            <a:extLst>
              <a:ext uri="{FF2B5EF4-FFF2-40B4-BE49-F238E27FC236}">
                <a16:creationId xmlns:a16="http://schemas.microsoft.com/office/drawing/2014/main" id="{707EA911-DBF9-65AD-5120-A12EEAE246FE}"/>
              </a:ext>
            </a:extLst>
          </p:cNvPr>
          <p:cNvSpPr>
            <a:spLocks noGrp="1"/>
          </p:cNvSpPr>
          <p:nvPr>
            <p:ph idx="1"/>
          </p:nvPr>
        </p:nvSpPr>
        <p:spPr>
          <a:xfrm>
            <a:off x="395207" y="1374095"/>
            <a:ext cx="11455897"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pic>
        <p:nvPicPr>
          <p:cNvPr id="7" name="Immagin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106" y="6280092"/>
            <a:ext cx="1734695" cy="383936"/>
          </a:xfrm>
          <a:prstGeom prst="rect">
            <a:avLst/>
          </a:prstGeom>
        </p:spPr>
      </p:pic>
      <p:pic>
        <p:nvPicPr>
          <p:cNvPr id="2" name="Picture 1">
            <a:extLst>
              <a:ext uri="{FF2B5EF4-FFF2-40B4-BE49-F238E27FC236}">
                <a16:creationId xmlns:a16="http://schemas.microsoft.com/office/drawing/2014/main" id="{D18D6458-EC98-0A6D-0E31-1BFA1C47337F}"/>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10876086" y="146295"/>
            <a:ext cx="1013762" cy="1013762"/>
          </a:xfrm>
          <a:prstGeom prst="rect">
            <a:avLst/>
          </a:prstGeom>
        </p:spPr>
      </p:pic>
    </p:spTree>
    <p:extLst>
      <p:ext uri="{BB962C8B-B14F-4D97-AF65-F5344CB8AC3E}">
        <p14:creationId xmlns:p14="http://schemas.microsoft.com/office/powerpoint/2010/main" val="1654109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olo Tes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F34BA5A2-4122-7670-3836-0A03CBBB5A12}"/>
              </a:ext>
            </a:extLst>
          </p:cNvPr>
          <p:cNvSpPr/>
          <p:nvPr userDrawn="1"/>
        </p:nvSpPr>
        <p:spPr>
          <a:xfrm>
            <a:off x="0" y="0"/>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Titolo 7"/>
          <p:cNvSpPr>
            <a:spLocks noGrp="1"/>
          </p:cNvSpPr>
          <p:nvPr>
            <p:ph type="title"/>
          </p:nvPr>
        </p:nvSpPr>
        <p:spPr/>
        <p:txBody>
          <a:bodyPr/>
          <a:lstStyle>
            <a:lvl1pPr>
              <a:defRPr>
                <a:solidFill>
                  <a:schemeClr val="bg1"/>
                </a:solidFill>
              </a:defRPr>
            </a:lvl1pPr>
          </a:lstStyle>
          <a:p>
            <a:r>
              <a:rPr lang="it-IT" dirty="0"/>
              <a:t>Fare clic per modificare lo stile del titolo</a:t>
            </a:r>
          </a:p>
        </p:txBody>
      </p:sp>
      <p:sp>
        <p:nvSpPr>
          <p:cNvPr id="11" name="Segnaposto testo 10"/>
          <p:cNvSpPr>
            <a:spLocks noGrp="1"/>
          </p:cNvSpPr>
          <p:nvPr>
            <p:ph type="body" sz="quarter" idx="13"/>
          </p:nvPr>
        </p:nvSpPr>
        <p:spPr>
          <a:xfrm>
            <a:off x="385482" y="1372619"/>
            <a:ext cx="11465621" cy="4174185"/>
          </a:xfrm>
        </p:spPr>
        <p:txBody>
          <a:bodyPr/>
          <a:lstStyle>
            <a:lvl1pPr marL="342900" indent="-342900">
              <a:buFontTx/>
              <a:buBlip>
                <a:blip r:embed="rId3"/>
              </a:buBlip>
              <a:defRPr>
                <a:solidFill>
                  <a:schemeClr val="bg1"/>
                </a:solidFill>
              </a:defRPr>
            </a:lvl1pPr>
            <a:lvl2pPr marL="611187" indent="-285750">
              <a:buFontTx/>
              <a:buBlip>
                <a:blip r:embed="rId3"/>
              </a:buBlip>
              <a:defRPr>
                <a:solidFill>
                  <a:schemeClr val="bg1"/>
                </a:solidFill>
              </a:defRPr>
            </a:lvl2pPr>
            <a:lvl3pPr marL="1068387" indent="-285750">
              <a:buFontTx/>
              <a:buBlip>
                <a:blip r:embed="rId3"/>
              </a:buBlip>
              <a:defRPr>
                <a:solidFill>
                  <a:schemeClr val="bg1"/>
                </a:solidFill>
              </a:defRPr>
            </a:lvl3pPr>
            <a:lvl4pPr marL="1525588" indent="-285750">
              <a:buFontTx/>
              <a:buBlip>
                <a:blip r:embed="rId3"/>
              </a:buBlip>
              <a:defRPr>
                <a:solidFill>
                  <a:schemeClr val="bg1"/>
                </a:solidFill>
              </a:defRPr>
            </a:lvl4pPr>
            <a:lvl5pPr marL="1868487" indent="-171450">
              <a:buFontTx/>
              <a:buBlip>
                <a:blip r:embed="rId3"/>
              </a:buBlip>
              <a:defRPr>
                <a:solidFill>
                  <a:schemeClr val="bg1"/>
                </a:solidFill>
              </a:defRPr>
            </a:lvl5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4" name="Segnaposto numero diapositiva 13"/>
          <p:cNvSpPr>
            <a:spLocks noGrp="1"/>
          </p:cNvSpPr>
          <p:nvPr>
            <p:ph type="sldNum" sz="quarter" idx="14"/>
          </p:nvPr>
        </p:nvSpPr>
        <p:spPr>
          <a:xfrm>
            <a:off x="11391254" y="6335963"/>
            <a:ext cx="459850" cy="365125"/>
          </a:xfrm>
          <a:prstGeom prst="rect">
            <a:avLst/>
          </a:prstGeom>
        </p:spPr>
        <p:txBody>
          <a:bodyPr/>
          <a:lstStyle>
            <a:lvl1pPr>
              <a:defRPr>
                <a:solidFill>
                  <a:schemeClr val="bg1"/>
                </a:solidFill>
              </a:defRPr>
            </a:lvl1pPr>
          </a:lstStyle>
          <a:p>
            <a:pPr algn="r">
              <a:defRPr/>
            </a:pPr>
            <a:fld id="{FA8D5150-1410-4193-96A9-AB94F7C4498D}" type="slidenum">
              <a:rPr lang="it-IT" sz="1200" smtClean="0">
                <a:latin typeface="Roboto"/>
              </a:rPr>
              <a:pPr algn="r">
                <a:defRPr/>
              </a:pPr>
              <a:t>‹#›</a:t>
            </a:fld>
            <a:endParaRPr lang="it-IT" sz="1200" dirty="0">
              <a:latin typeface="Roboto"/>
            </a:endParaRPr>
          </a:p>
        </p:txBody>
      </p:sp>
      <p:pic>
        <p:nvPicPr>
          <p:cNvPr id="9" name="Immagin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7182" y="6280846"/>
            <a:ext cx="1691735" cy="374428"/>
          </a:xfrm>
          <a:prstGeom prst="rect">
            <a:avLst/>
          </a:prstGeom>
        </p:spPr>
      </p:pic>
    </p:spTree>
    <p:extLst>
      <p:ext uri="{BB962C8B-B14F-4D97-AF65-F5344CB8AC3E}">
        <p14:creationId xmlns:p14="http://schemas.microsoft.com/office/powerpoint/2010/main" val="238983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apositiva Sommari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837FB4-56C1-F17D-8DAE-9FCC9832FA68}"/>
              </a:ext>
            </a:extLst>
          </p:cNvPr>
          <p:cNvSpPr>
            <a:spLocks noGrp="1"/>
          </p:cNvSpPr>
          <p:nvPr>
            <p:ph type="ctrTitle" hasCustomPrompt="1"/>
          </p:nvPr>
        </p:nvSpPr>
        <p:spPr>
          <a:xfrm>
            <a:off x="962526" y="852008"/>
            <a:ext cx="6906127" cy="740927"/>
          </a:xfrm>
        </p:spPr>
        <p:txBody>
          <a:bodyPr anchor="ctr">
            <a:normAutofit/>
          </a:bodyPr>
          <a:lstStyle>
            <a:lvl1pPr algn="l">
              <a:defRPr sz="4000" b="1">
                <a:solidFill>
                  <a:schemeClr val="bg1"/>
                </a:solidFill>
                <a:latin typeface="Roboto Light" panose="02000000000000000000" pitchFamily="2" charset="0"/>
                <a:ea typeface="Roboto Light" panose="02000000000000000000" pitchFamily="2" charset="0"/>
              </a:defRPr>
            </a:lvl1pPr>
          </a:lstStyle>
          <a:p>
            <a:r>
              <a:rPr lang="it-IT" dirty="0"/>
              <a:t>Sommario presentazione </a:t>
            </a:r>
          </a:p>
        </p:txBody>
      </p:sp>
      <p:pic>
        <p:nvPicPr>
          <p:cNvPr id="4" name="Immagin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2979" y="6317862"/>
            <a:ext cx="1375434" cy="425622"/>
          </a:xfrm>
          <a:prstGeom prst="rect">
            <a:avLst/>
          </a:prstGeom>
        </p:spPr>
      </p:pic>
      <p:sp>
        <p:nvSpPr>
          <p:cNvPr id="7" name="Segnaposto testo 6"/>
          <p:cNvSpPr>
            <a:spLocks noGrp="1"/>
          </p:cNvSpPr>
          <p:nvPr>
            <p:ph type="body" sz="quarter" idx="10"/>
          </p:nvPr>
        </p:nvSpPr>
        <p:spPr>
          <a:xfrm>
            <a:off x="970651" y="1720850"/>
            <a:ext cx="6906628" cy="4150561"/>
          </a:xfrm>
        </p:spPr>
        <p:txBody>
          <a:bodyPr/>
          <a:lstStyle>
            <a:lvl1pPr marL="0" indent="0">
              <a:buFontTx/>
              <a:buNone/>
              <a:defRPr>
                <a:solidFill>
                  <a:schemeClr val="bg1"/>
                </a:solidFill>
              </a:defRPr>
            </a:lvl1pPr>
            <a:lvl2pPr marL="325437" indent="0">
              <a:buFontTx/>
              <a:buNone/>
              <a:defRPr>
                <a:solidFill>
                  <a:schemeClr val="bg1"/>
                </a:solidFill>
              </a:defRPr>
            </a:lvl2pPr>
            <a:lvl3pPr marL="782637" indent="0">
              <a:buFontTx/>
              <a:buNone/>
              <a:defRPr>
                <a:solidFill>
                  <a:schemeClr val="bg1"/>
                </a:solidFill>
              </a:defRPr>
            </a:lvl3pPr>
            <a:lvl4pPr marL="1239838" indent="0">
              <a:buFontTx/>
              <a:buNone/>
              <a:defRPr>
                <a:solidFill>
                  <a:schemeClr val="bg1"/>
                </a:solidFill>
              </a:defRPr>
            </a:lvl4pPr>
            <a:lvl5pPr marL="1697037" indent="0">
              <a:buFontTx/>
              <a:buNone/>
              <a:defRPr>
                <a:solidFill>
                  <a:schemeClr val="bg1"/>
                </a:solidFill>
              </a:defRPr>
            </a:lvl5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721385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Diapositiva 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35B354B1-78AB-7604-7E99-CB7802F62B88}"/>
              </a:ext>
            </a:extLst>
          </p:cNvPr>
          <p:cNvSpPr txBox="1"/>
          <p:nvPr userDrawn="1"/>
        </p:nvSpPr>
        <p:spPr>
          <a:xfrm>
            <a:off x="1071005" y="5860095"/>
            <a:ext cx="11449050" cy="276999"/>
          </a:xfrm>
          <a:prstGeom prst="rect">
            <a:avLst/>
          </a:prstGeom>
          <a:noFill/>
        </p:spPr>
        <p:txBody>
          <a:bodyPr wrap="square" lIns="0" tIns="0" rIns="0" bIns="0" rtlCol="0">
            <a:spAutoFit/>
          </a:bodyPr>
          <a:lstStyle/>
          <a:p>
            <a:pPr algn="l"/>
            <a:r>
              <a:rPr lang="it-IT" sz="900" dirty="0">
                <a:solidFill>
                  <a:schemeClr val="bg1"/>
                </a:solidFill>
                <a:latin typeface="+mj-lt"/>
                <a:cs typeface="Arial" panose="020B0604020202020204" pitchFamily="34" charset="0"/>
              </a:rPr>
              <a:t>Questo documento non deve essere riprodotto, messo a disposizione di terzi o utilizzato in qualsiasi altro modo. </a:t>
            </a:r>
          </a:p>
          <a:p>
            <a:pPr algn="l"/>
            <a:r>
              <a:rPr lang="it-IT" sz="900" dirty="0">
                <a:solidFill>
                  <a:schemeClr val="bg1"/>
                </a:solidFill>
                <a:latin typeface="+mj-lt"/>
                <a:cs typeface="Arial" panose="020B0604020202020204" pitchFamily="34" charset="0"/>
              </a:rPr>
              <a:t>Tutti i marchi sono di proprietà della rispettiva società. </a:t>
            </a:r>
            <a:r>
              <a:rPr lang="en-GB" sz="900" b="0" i="0" dirty="0">
                <a:solidFill>
                  <a:schemeClr val="bg1"/>
                </a:solidFill>
                <a:latin typeface="+mj-lt"/>
                <a:cs typeface="Arial" panose="020B0604020202020204" pitchFamily="34" charset="0"/>
              </a:rPr>
              <a:t>      </a:t>
            </a:r>
          </a:p>
        </p:txBody>
      </p:sp>
      <p:sp>
        <p:nvSpPr>
          <p:cNvPr id="11" name="CasellaDiTesto 10">
            <a:extLst>
              <a:ext uri="{FF2B5EF4-FFF2-40B4-BE49-F238E27FC236}">
                <a16:creationId xmlns:a16="http://schemas.microsoft.com/office/drawing/2014/main" id="{01912C42-D995-C7A7-DA98-44C84DD2E200}"/>
              </a:ext>
            </a:extLst>
          </p:cNvPr>
          <p:cNvSpPr txBox="1"/>
          <p:nvPr userDrawn="1"/>
        </p:nvSpPr>
        <p:spPr>
          <a:xfrm>
            <a:off x="1033218" y="2384936"/>
            <a:ext cx="11449050" cy="830997"/>
          </a:xfrm>
          <a:prstGeom prst="rect">
            <a:avLst/>
          </a:prstGeom>
          <a:noFill/>
        </p:spPr>
        <p:txBody>
          <a:bodyPr wrap="square" lIns="0" tIns="0" rIns="0" bIns="0" rtlCol="0">
            <a:spAutoFit/>
          </a:bodyPr>
          <a:lstStyle/>
          <a:p>
            <a:pPr algn="l"/>
            <a:r>
              <a:rPr lang="en-GB" sz="5400" b="0" i="0" dirty="0" err="1">
                <a:solidFill>
                  <a:schemeClr val="bg1"/>
                </a:solidFill>
                <a:latin typeface="Roboto Light" panose="02000000000000000000" pitchFamily="2" charset="0"/>
                <a:ea typeface="Roboto Light" panose="02000000000000000000" pitchFamily="2" charset="0"/>
                <a:cs typeface="Segoe UI Semibold" panose="020B0502040204020203" pitchFamily="34" charset="0"/>
              </a:rPr>
              <a:t>Grazie</a:t>
            </a:r>
            <a:r>
              <a:rPr lang="en-GB" sz="5400" b="0" i="0" baseline="0" dirty="0">
                <a:solidFill>
                  <a:schemeClr val="bg1"/>
                </a:solidFill>
                <a:latin typeface="Roboto Light" panose="02000000000000000000" pitchFamily="2" charset="0"/>
                <a:ea typeface="Roboto Light" panose="02000000000000000000" pitchFamily="2" charset="0"/>
                <a:cs typeface="Segoe UI Semibold" panose="020B0502040204020203" pitchFamily="34" charset="0"/>
              </a:rPr>
              <a:t> per</a:t>
            </a:r>
            <a:r>
              <a:rPr lang="en-GB" sz="5400" b="0" i="0" dirty="0">
                <a:solidFill>
                  <a:schemeClr val="bg1"/>
                </a:solidFill>
                <a:latin typeface="Roboto Light" panose="02000000000000000000" pitchFamily="2" charset="0"/>
                <a:ea typeface="Roboto Light" panose="02000000000000000000" pitchFamily="2" charset="0"/>
                <a:cs typeface="Segoe UI Semibold" panose="020B0502040204020203" pitchFamily="34" charset="0"/>
              </a:rPr>
              <a:t> </a:t>
            </a:r>
            <a:r>
              <a:rPr lang="en-GB" sz="5400" b="0" i="0" dirty="0" err="1">
                <a:solidFill>
                  <a:schemeClr val="bg1"/>
                </a:solidFill>
                <a:latin typeface="Roboto Light" panose="02000000000000000000" pitchFamily="2" charset="0"/>
                <a:ea typeface="Roboto Light" panose="02000000000000000000" pitchFamily="2" charset="0"/>
                <a:cs typeface="Segoe UI Semibold" panose="020B0502040204020203" pitchFamily="34" charset="0"/>
              </a:rPr>
              <a:t>l’attenzione</a:t>
            </a:r>
            <a:r>
              <a:rPr lang="en-GB" sz="5400" b="0" i="0" dirty="0">
                <a:solidFill>
                  <a:schemeClr val="bg1"/>
                </a:solidFill>
                <a:latin typeface="Roboto Light" panose="02000000000000000000" pitchFamily="2" charset="0"/>
                <a:ea typeface="Roboto Light" panose="02000000000000000000" pitchFamily="2" charset="0"/>
                <a:cs typeface="Segoe UI Semibold" panose="020B0502040204020203" pitchFamily="34" charset="0"/>
              </a:rPr>
              <a:t>! </a:t>
            </a:r>
          </a:p>
        </p:txBody>
      </p:sp>
      <p:sp>
        <p:nvSpPr>
          <p:cNvPr id="12" name="CasellaDiTesto 11">
            <a:extLst>
              <a:ext uri="{FF2B5EF4-FFF2-40B4-BE49-F238E27FC236}">
                <a16:creationId xmlns:a16="http://schemas.microsoft.com/office/drawing/2014/main" id="{83874155-F81B-A9DC-85F8-31D311DD6191}"/>
              </a:ext>
            </a:extLst>
          </p:cNvPr>
          <p:cNvSpPr txBox="1"/>
          <p:nvPr userDrawn="1"/>
        </p:nvSpPr>
        <p:spPr>
          <a:xfrm>
            <a:off x="1071005" y="3467547"/>
            <a:ext cx="7838785" cy="1138773"/>
          </a:xfrm>
          <a:prstGeom prst="rect">
            <a:avLst/>
          </a:prstGeom>
          <a:noFill/>
        </p:spPr>
        <p:txBody>
          <a:bodyPr wrap="square" lIns="0" tIns="0" rIns="0" bIns="0" rtlCol="0">
            <a:spAutoFit/>
          </a:bodyPr>
          <a:lstStyle/>
          <a:p>
            <a:pPr algn="l"/>
            <a:r>
              <a:rPr lang="en-GB" sz="1800" b="0" i="0" dirty="0">
                <a:solidFill>
                  <a:schemeClr val="bg1"/>
                </a:solidFill>
                <a:latin typeface="+mj-lt"/>
                <a:cs typeface="Arial" panose="020B0604020202020204" pitchFamily="34" charset="0"/>
              </a:rPr>
              <a:t>Per </a:t>
            </a:r>
            <a:r>
              <a:rPr lang="en-GB" sz="1800" b="0" i="0" dirty="0" err="1">
                <a:solidFill>
                  <a:schemeClr val="bg1"/>
                </a:solidFill>
                <a:latin typeface="+mj-lt"/>
                <a:cs typeface="Arial" panose="020B0604020202020204" pitchFamily="34" charset="0"/>
              </a:rPr>
              <a:t>maggiori</a:t>
            </a:r>
            <a:r>
              <a:rPr lang="en-GB" sz="1800" b="0" i="0" baseline="0" dirty="0">
                <a:solidFill>
                  <a:schemeClr val="bg1"/>
                </a:solidFill>
                <a:latin typeface="+mj-lt"/>
                <a:cs typeface="Arial" panose="020B0604020202020204" pitchFamily="34" charset="0"/>
              </a:rPr>
              <a:t> </a:t>
            </a:r>
            <a:r>
              <a:rPr lang="en-GB" sz="1800" b="0" i="0" baseline="0" dirty="0" err="1">
                <a:solidFill>
                  <a:schemeClr val="bg1"/>
                </a:solidFill>
                <a:latin typeface="+mj-lt"/>
                <a:cs typeface="Arial" panose="020B0604020202020204" pitchFamily="34" charset="0"/>
              </a:rPr>
              <a:t>informazioni</a:t>
            </a:r>
            <a:r>
              <a:rPr lang="en-GB" sz="1800" b="0" i="0" baseline="0" dirty="0">
                <a:solidFill>
                  <a:schemeClr val="bg1"/>
                </a:solidFill>
                <a:latin typeface="+mj-lt"/>
                <a:cs typeface="Arial" panose="020B0604020202020204" pitchFamily="34" charset="0"/>
              </a:rPr>
              <a:t> </a:t>
            </a:r>
            <a:r>
              <a:rPr lang="en-GB" sz="1800" b="0" i="0" baseline="0" dirty="0" err="1">
                <a:solidFill>
                  <a:schemeClr val="bg1"/>
                </a:solidFill>
                <a:latin typeface="+mj-lt"/>
                <a:cs typeface="Arial" panose="020B0604020202020204" pitchFamily="34" charset="0"/>
              </a:rPr>
              <a:t>puoi</a:t>
            </a:r>
            <a:r>
              <a:rPr lang="en-GB" sz="1800" b="0" i="0" baseline="0" dirty="0">
                <a:solidFill>
                  <a:schemeClr val="bg1"/>
                </a:solidFill>
                <a:latin typeface="+mj-lt"/>
                <a:cs typeface="Arial" panose="020B0604020202020204" pitchFamily="34" charset="0"/>
              </a:rPr>
              <a:t> </a:t>
            </a:r>
            <a:r>
              <a:rPr lang="en-GB" sz="1800" b="0" i="0" baseline="0" dirty="0" err="1">
                <a:solidFill>
                  <a:schemeClr val="bg1"/>
                </a:solidFill>
                <a:latin typeface="+mj-lt"/>
                <a:cs typeface="Arial" panose="020B0604020202020204" pitchFamily="34" charset="0"/>
              </a:rPr>
              <a:t>visitare</a:t>
            </a:r>
            <a:r>
              <a:rPr lang="en-GB" sz="1800" b="0" i="0" baseline="0" dirty="0">
                <a:solidFill>
                  <a:schemeClr val="bg1"/>
                </a:solidFill>
                <a:latin typeface="+mj-lt"/>
                <a:cs typeface="Arial" panose="020B0604020202020204" pitchFamily="34" charset="0"/>
              </a:rPr>
              <a:t> il nostro </a:t>
            </a:r>
            <a:r>
              <a:rPr lang="en-GB" sz="1800" b="0" i="0" baseline="0" dirty="0" err="1">
                <a:solidFill>
                  <a:schemeClr val="bg1"/>
                </a:solidFill>
                <a:latin typeface="+mj-lt"/>
                <a:cs typeface="Arial" panose="020B0604020202020204" pitchFamily="34" charset="0"/>
              </a:rPr>
              <a:t>sito</a:t>
            </a:r>
            <a:r>
              <a:rPr lang="en-GB" sz="1800" b="0" i="0" baseline="0" dirty="0">
                <a:solidFill>
                  <a:schemeClr val="bg1"/>
                </a:solidFill>
                <a:latin typeface="+mj-lt"/>
                <a:cs typeface="Arial" panose="020B0604020202020204" pitchFamily="34" charset="0"/>
              </a:rPr>
              <a:t> web e </a:t>
            </a:r>
            <a:r>
              <a:rPr lang="en-GB" sz="1800" b="0" i="0" baseline="0" dirty="0" err="1">
                <a:solidFill>
                  <a:schemeClr val="bg1"/>
                </a:solidFill>
                <a:latin typeface="+mj-lt"/>
                <a:cs typeface="Arial" panose="020B0604020202020204" pitchFamily="34" charset="0"/>
              </a:rPr>
              <a:t>canali</a:t>
            </a:r>
            <a:r>
              <a:rPr lang="en-GB" sz="1800" b="0" i="0" baseline="0" dirty="0">
                <a:solidFill>
                  <a:schemeClr val="bg1"/>
                </a:solidFill>
                <a:latin typeface="+mj-lt"/>
                <a:cs typeface="Arial" panose="020B0604020202020204" pitchFamily="34" charset="0"/>
              </a:rPr>
              <a:t> social.</a:t>
            </a:r>
            <a:endParaRPr lang="en-GB" sz="1800" b="0" i="0" dirty="0">
              <a:solidFill>
                <a:schemeClr val="bg1"/>
              </a:solidFill>
              <a:latin typeface="+mj-lt"/>
              <a:cs typeface="Arial" panose="020B0604020202020204" pitchFamily="34" charset="0"/>
            </a:endParaRPr>
          </a:p>
          <a:p>
            <a:pPr algn="l"/>
            <a:endParaRPr lang="en-GB" sz="1800" b="0" i="0" dirty="0">
              <a:solidFill>
                <a:schemeClr val="bg1"/>
              </a:solidFill>
              <a:latin typeface="+mj-lt"/>
              <a:cs typeface="Arial" panose="020B0604020202020204" pitchFamily="34" charset="0"/>
            </a:endParaRPr>
          </a:p>
          <a:p>
            <a:pPr algn="l"/>
            <a:r>
              <a:rPr lang="en-GB" sz="1800" b="1" i="0" dirty="0">
                <a:solidFill>
                  <a:schemeClr val="bg1"/>
                </a:solidFill>
                <a:latin typeface="+mj-lt"/>
                <a:cs typeface="Arial" panose="020B0604020202020204" pitchFamily="34" charset="0"/>
              </a:rPr>
              <a:t>www.dgsspa.com </a:t>
            </a:r>
          </a:p>
          <a:p>
            <a:pPr algn="l"/>
            <a:endParaRPr lang="en-GB" sz="2000" b="0" i="0" dirty="0">
              <a:solidFill>
                <a:schemeClr val="bg1"/>
              </a:solidFill>
              <a:latin typeface="+mj-lt"/>
              <a:cs typeface="Segoe UI" panose="020B0502040204020203" pitchFamily="34" charset="0"/>
            </a:endParaRPr>
          </a:p>
        </p:txBody>
      </p:sp>
      <p:grpSp>
        <p:nvGrpSpPr>
          <p:cNvPr id="13" name="Gruppo 12"/>
          <p:cNvGrpSpPr/>
          <p:nvPr userDrawn="1"/>
        </p:nvGrpSpPr>
        <p:grpSpPr>
          <a:xfrm>
            <a:off x="1107808" y="4775049"/>
            <a:ext cx="2263000" cy="612000"/>
            <a:chOff x="1168279" y="4775049"/>
            <a:chExt cx="2263000" cy="612000"/>
          </a:xfrm>
        </p:grpSpPr>
        <p:grpSp>
          <p:nvGrpSpPr>
            <p:cNvPr id="14" name="Gruppo 13">
              <a:extLst>
                <a:ext uri="{FF2B5EF4-FFF2-40B4-BE49-F238E27FC236}">
                  <a16:creationId xmlns:a16="http://schemas.microsoft.com/office/drawing/2014/main" id="{F4BFCBEF-FD35-6B7C-5936-5EFA4BA464BB}"/>
                </a:ext>
              </a:extLst>
            </p:cNvPr>
            <p:cNvGrpSpPr/>
            <p:nvPr userDrawn="1"/>
          </p:nvGrpSpPr>
          <p:grpSpPr>
            <a:xfrm>
              <a:off x="1168279" y="4775049"/>
              <a:ext cx="612000" cy="612000"/>
              <a:chOff x="5120310" y="4775049"/>
              <a:chExt cx="612000" cy="612000"/>
            </a:xfrm>
          </p:grpSpPr>
          <p:sp>
            <p:nvSpPr>
              <p:cNvPr id="26" name="Freeform 104">
                <a:extLst>
                  <a:ext uri="{FF2B5EF4-FFF2-40B4-BE49-F238E27FC236}">
                    <a16:creationId xmlns:a16="http://schemas.microsoft.com/office/drawing/2014/main" id="{65346AFF-C56E-F648-9199-BF188DEF0157}"/>
                  </a:ext>
                </a:extLst>
              </p:cNvPr>
              <p:cNvSpPr>
                <a:spLocks noChangeAspect="1"/>
              </p:cNvSpPr>
              <p:nvPr userDrawn="1"/>
            </p:nvSpPr>
            <p:spPr bwMode="auto">
              <a:xfrm>
                <a:off x="5120310" y="4775049"/>
                <a:ext cx="612000" cy="61200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noFill/>
              <a:ln w="19050">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27" name="Freeform 22">
                <a:hlinkClick r:id="rId3"/>
                <a:extLst>
                  <a:ext uri="{FF2B5EF4-FFF2-40B4-BE49-F238E27FC236}">
                    <a16:creationId xmlns:a16="http://schemas.microsoft.com/office/drawing/2014/main" id="{CB6454A3-7A76-A794-802C-6DEBFA27261A}"/>
                  </a:ext>
                </a:extLst>
              </p:cNvPr>
              <p:cNvSpPr>
                <a:spLocks noChangeAspect="1" noEditPoints="1"/>
              </p:cNvSpPr>
              <p:nvPr userDrawn="1"/>
            </p:nvSpPr>
            <p:spPr bwMode="auto">
              <a:xfrm>
                <a:off x="5264310" y="4896284"/>
                <a:ext cx="324000" cy="310205"/>
              </a:xfrm>
              <a:custGeom>
                <a:avLst/>
                <a:gdLst>
                  <a:gd name="T0" fmla="*/ 7 w 528"/>
                  <a:gd name="T1" fmla="*/ 504 h 504"/>
                  <a:gd name="T2" fmla="*/ 120 w 528"/>
                  <a:gd name="T3" fmla="*/ 504 h 504"/>
                  <a:gd name="T4" fmla="*/ 120 w 528"/>
                  <a:gd name="T5" fmla="*/ 165 h 504"/>
                  <a:gd name="T6" fmla="*/ 7 w 528"/>
                  <a:gd name="T7" fmla="*/ 165 h 504"/>
                  <a:gd name="T8" fmla="*/ 7 w 528"/>
                  <a:gd name="T9" fmla="*/ 504 h 504"/>
                  <a:gd name="T10" fmla="*/ 398 w 528"/>
                  <a:gd name="T11" fmla="*/ 158 h 504"/>
                  <a:gd name="T12" fmla="*/ 295 w 528"/>
                  <a:gd name="T13" fmla="*/ 215 h 504"/>
                  <a:gd name="T14" fmla="*/ 295 w 528"/>
                  <a:gd name="T15" fmla="*/ 165 h 504"/>
                  <a:gd name="T16" fmla="*/ 182 w 528"/>
                  <a:gd name="T17" fmla="*/ 165 h 504"/>
                  <a:gd name="T18" fmla="*/ 182 w 528"/>
                  <a:gd name="T19" fmla="*/ 504 h 504"/>
                  <a:gd name="T20" fmla="*/ 295 w 528"/>
                  <a:gd name="T21" fmla="*/ 504 h 504"/>
                  <a:gd name="T22" fmla="*/ 295 w 528"/>
                  <a:gd name="T23" fmla="*/ 315 h 504"/>
                  <a:gd name="T24" fmla="*/ 300 w 528"/>
                  <a:gd name="T25" fmla="*/ 288 h 504"/>
                  <a:gd name="T26" fmla="*/ 357 w 528"/>
                  <a:gd name="T27" fmla="*/ 245 h 504"/>
                  <a:gd name="T28" fmla="*/ 415 w 528"/>
                  <a:gd name="T29" fmla="*/ 322 h 504"/>
                  <a:gd name="T30" fmla="*/ 415 w 528"/>
                  <a:gd name="T31" fmla="*/ 504 h 504"/>
                  <a:gd name="T32" fmla="*/ 528 w 528"/>
                  <a:gd name="T33" fmla="*/ 504 h 504"/>
                  <a:gd name="T34" fmla="*/ 528 w 528"/>
                  <a:gd name="T35" fmla="*/ 310 h 504"/>
                  <a:gd name="T36" fmla="*/ 398 w 528"/>
                  <a:gd name="T37" fmla="*/ 158 h 504"/>
                  <a:gd name="T38" fmla="*/ 65 w 528"/>
                  <a:gd name="T39" fmla="*/ 0 h 504"/>
                  <a:gd name="T40" fmla="*/ 0 w 528"/>
                  <a:gd name="T41" fmla="*/ 60 h 504"/>
                  <a:gd name="T42" fmla="*/ 63 w 528"/>
                  <a:gd name="T43" fmla="*/ 118 h 504"/>
                  <a:gd name="T44" fmla="*/ 128 w 528"/>
                  <a:gd name="T45" fmla="*/ 60 h 504"/>
                  <a:gd name="T46" fmla="*/ 65 w 528"/>
                  <a:gd name="T47"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8" h="504">
                    <a:moveTo>
                      <a:pt x="7" y="504"/>
                    </a:moveTo>
                    <a:cubicBezTo>
                      <a:pt x="120" y="504"/>
                      <a:pt x="120" y="504"/>
                      <a:pt x="120" y="504"/>
                    </a:cubicBezTo>
                    <a:cubicBezTo>
                      <a:pt x="120" y="165"/>
                      <a:pt x="120" y="165"/>
                      <a:pt x="120" y="165"/>
                    </a:cubicBezTo>
                    <a:cubicBezTo>
                      <a:pt x="7" y="165"/>
                      <a:pt x="7" y="165"/>
                      <a:pt x="7" y="165"/>
                    </a:cubicBezTo>
                    <a:cubicBezTo>
                      <a:pt x="7" y="504"/>
                      <a:pt x="7" y="504"/>
                      <a:pt x="7" y="504"/>
                    </a:cubicBezTo>
                    <a:close/>
                    <a:moveTo>
                      <a:pt x="398" y="158"/>
                    </a:moveTo>
                    <a:cubicBezTo>
                      <a:pt x="335" y="158"/>
                      <a:pt x="310" y="190"/>
                      <a:pt x="295" y="215"/>
                    </a:cubicBezTo>
                    <a:cubicBezTo>
                      <a:pt x="295" y="165"/>
                      <a:pt x="295" y="165"/>
                      <a:pt x="295" y="165"/>
                    </a:cubicBezTo>
                    <a:cubicBezTo>
                      <a:pt x="182" y="165"/>
                      <a:pt x="182" y="165"/>
                      <a:pt x="182" y="165"/>
                    </a:cubicBezTo>
                    <a:cubicBezTo>
                      <a:pt x="184" y="198"/>
                      <a:pt x="182" y="504"/>
                      <a:pt x="182" y="504"/>
                    </a:cubicBezTo>
                    <a:cubicBezTo>
                      <a:pt x="295" y="504"/>
                      <a:pt x="295" y="504"/>
                      <a:pt x="295" y="504"/>
                    </a:cubicBezTo>
                    <a:cubicBezTo>
                      <a:pt x="295" y="315"/>
                      <a:pt x="295" y="315"/>
                      <a:pt x="295" y="315"/>
                    </a:cubicBezTo>
                    <a:cubicBezTo>
                      <a:pt x="295" y="305"/>
                      <a:pt x="295" y="295"/>
                      <a:pt x="300" y="288"/>
                    </a:cubicBezTo>
                    <a:cubicBezTo>
                      <a:pt x="307" y="268"/>
                      <a:pt x="325" y="245"/>
                      <a:pt x="357" y="245"/>
                    </a:cubicBezTo>
                    <a:cubicBezTo>
                      <a:pt x="398" y="245"/>
                      <a:pt x="415" y="278"/>
                      <a:pt x="415" y="322"/>
                    </a:cubicBezTo>
                    <a:cubicBezTo>
                      <a:pt x="415" y="504"/>
                      <a:pt x="415" y="504"/>
                      <a:pt x="415" y="504"/>
                    </a:cubicBezTo>
                    <a:cubicBezTo>
                      <a:pt x="528" y="504"/>
                      <a:pt x="528" y="504"/>
                      <a:pt x="528" y="504"/>
                    </a:cubicBezTo>
                    <a:cubicBezTo>
                      <a:pt x="528" y="310"/>
                      <a:pt x="528" y="310"/>
                      <a:pt x="528" y="310"/>
                    </a:cubicBezTo>
                    <a:cubicBezTo>
                      <a:pt x="528" y="205"/>
                      <a:pt x="473" y="158"/>
                      <a:pt x="398" y="158"/>
                    </a:cubicBezTo>
                    <a:close/>
                    <a:moveTo>
                      <a:pt x="65" y="0"/>
                    </a:moveTo>
                    <a:cubicBezTo>
                      <a:pt x="25" y="0"/>
                      <a:pt x="0" y="28"/>
                      <a:pt x="0" y="60"/>
                    </a:cubicBezTo>
                    <a:cubicBezTo>
                      <a:pt x="0" y="93"/>
                      <a:pt x="25" y="118"/>
                      <a:pt x="63" y="118"/>
                    </a:cubicBezTo>
                    <a:cubicBezTo>
                      <a:pt x="103" y="118"/>
                      <a:pt x="128" y="93"/>
                      <a:pt x="128" y="60"/>
                    </a:cubicBezTo>
                    <a:cubicBezTo>
                      <a:pt x="128" y="28"/>
                      <a:pt x="103" y="0"/>
                      <a:pt x="6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5" name="Gruppo 14">
              <a:extLst>
                <a:ext uri="{FF2B5EF4-FFF2-40B4-BE49-F238E27FC236}">
                  <a16:creationId xmlns:a16="http://schemas.microsoft.com/office/drawing/2014/main" id="{2B44B371-DC59-64E2-F47A-E3D1A71879E9}"/>
                </a:ext>
              </a:extLst>
            </p:cNvPr>
            <p:cNvGrpSpPr/>
            <p:nvPr userDrawn="1"/>
          </p:nvGrpSpPr>
          <p:grpSpPr>
            <a:xfrm>
              <a:off x="1998013" y="4775049"/>
              <a:ext cx="612000" cy="612000"/>
              <a:chOff x="5950044" y="4775049"/>
              <a:chExt cx="612000" cy="612000"/>
            </a:xfrm>
          </p:grpSpPr>
          <p:sp>
            <p:nvSpPr>
              <p:cNvPr id="24" name="Freeform 104">
                <a:extLst>
                  <a:ext uri="{FF2B5EF4-FFF2-40B4-BE49-F238E27FC236}">
                    <a16:creationId xmlns:a16="http://schemas.microsoft.com/office/drawing/2014/main" id="{709B9218-F91F-3CA5-8BB3-7AB9AA140951}"/>
                  </a:ext>
                </a:extLst>
              </p:cNvPr>
              <p:cNvSpPr>
                <a:spLocks noChangeAspect="1"/>
              </p:cNvSpPr>
              <p:nvPr userDrawn="1"/>
            </p:nvSpPr>
            <p:spPr bwMode="auto">
              <a:xfrm>
                <a:off x="5950044" y="4775049"/>
                <a:ext cx="612000" cy="61200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noFill/>
              <a:ln w="19050">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25" name="Freeform 21">
                <a:hlinkClick r:id="rId4"/>
                <a:extLst>
                  <a:ext uri="{FF2B5EF4-FFF2-40B4-BE49-F238E27FC236}">
                    <a16:creationId xmlns:a16="http://schemas.microsoft.com/office/drawing/2014/main" id="{590C00BA-30DD-74E2-000C-39EB0DEEB27F}"/>
                  </a:ext>
                </a:extLst>
              </p:cNvPr>
              <p:cNvSpPr>
                <a:spLocks noChangeAspect="1"/>
              </p:cNvSpPr>
              <p:nvPr userDrawn="1"/>
            </p:nvSpPr>
            <p:spPr bwMode="auto">
              <a:xfrm>
                <a:off x="6146400" y="4875649"/>
                <a:ext cx="180000" cy="385676"/>
              </a:xfrm>
              <a:custGeom>
                <a:avLst/>
                <a:gdLst>
                  <a:gd name="T0" fmla="*/ 187 w 282"/>
                  <a:gd name="T1" fmla="*/ 146 h 604"/>
                  <a:gd name="T2" fmla="*/ 187 w 282"/>
                  <a:gd name="T3" fmla="*/ 198 h 604"/>
                  <a:gd name="T4" fmla="*/ 282 w 282"/>
                  <a:gd name="T5" fmla="*/ 198 h 604"/>
                  <a:gd name="T6" fmla="*/ 272 w 282"/>
                  <a:gd name="T7" fmla="*/ 301 h 604"/>
                  <a:gd name="T8" fmla="*/ 187 w 282"/>
                  <a:gd name="T9" fmla="*/ 301 h 604"/>
                  <a:gd name="T10" fmla="*/ 187 w 282"/>
                  <a:gd name="T11" fmla="*/ 604 h 604"/>
                  <a:gd name="T12" fmla="*/ 62 w 282"/>
                  <a:gd name="T13" fmla="*/ 604 h 604"/>
                  <a:gd name="T14" fmla="*/ 62 w 282"/>
                  <a:gd name="T15" fmla="*/ 301 h 604"/>
                  <a:gd name="T16" fmla="*/ 0 w 282"/>
                  <a:gd name="T17" fmla="*/ 301 h 604"/>
                  <a:gd name="T18" fmla="*/ 0 w 282"/>
                  <a:gd name="T19" fmla="*/ 198 h 604"/>
                  <a:gd name="T20" fmla="*/ 62 w 282"/>
                  <a:gd name="T21" fmla="*/ 198 h 604"/>
                  <a:gd name="T22" fmla="*/ 62 w 282"/>
                  <a:gd name="T23" fmla="*/ 136 h 604"/>
                  <a:gd name="T24" fmla="*/ 197 w 282"/>
                  <a:gd name="T25" fmla="*/ 0 h 604"/>
                  <a:gd name="T26" fmla="*/ 282 w 282"/>
                  <a:gd name="T27" fmla="*/ 0 h 604"/>
                  <a:gd name="T28" fmla="*/ 282 w 282"/>
                  <a:gd name="T29" fmla="*/ 103 h 604"/>
                  <a:gd name="T30" fmla="*/ 229 w 282"/>
                  <a:gd name="T31" fmla="*/ 103 h 604"/>
                  <a:gd name="T32" fmla="*/ 187 w 282"/>
                  <a:gd name="T33" fmla="*/ 146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2" h="604">
                    <a:moveTo>
                      <a:pt x="187" y="146"/>
                    </a:moveTo>
                    <a:cubicBezTo>
                      <a:pt x="187" y="198"/>
                      <a:pt x="187" y="198"/>
                      <a:pt x="187" y="198"/>
                    </a:cubicBezTo>
                    <a:cubicBezTo>
                      <a:pt x="282" y="198"/>
                      <a:pt x="282" y="198"/>
                      <a:pt x="282" y="198"/>
                    </a:cubicBezTo>
                    <a:cubicBezTo>
                      <a:pt x="272" y="301"/>
                      <a:pt x="272" y="301"/>
                      <a:pt x="272" y="301"/>
                    </a:cubicBezTo>
                    <a:cubicBezTo>
                      <a:pt x="187" y="301"/>
                      <a:pt x="187" y="301"/>
                      <a:pt x="187" y="301"/>
                    </a:cubicBezTo>
                    <a:cubicBezTo>
                      <a:pt x="187" y="604"/>
                      <a:pt x="187" y="604"/>
                      <a:pt x="187" y="604"/>
                    </a:cubicBezTo>
                    <a:cubicBezTo>
                      <a:pt x="62" y="604"/>
                      <a:pt x="62" y="604"/>
                      <a:pt x="62" y="604"/>
                    </a:cubicBezTo>
                    <a:cubicBezTo>
                      <a:pt x="62" y="301"/>
                      <a:pt x="62" y="301"/>
                      <a:pt x="62" y="301"/>
                    </a:cubicBezTo>
                    <a:cubicBezTo>
                      <a:pt x="0" y="301"/>
                      <a:pt x="0" y="301"/>
                      <a:pt x="0" y="301"/>
                    </a:cubicBezTo>
                    <a:cubicBezTo>
                      <a:pt x="0" y="198"/>
                      <a:pt x="0" y="198"/>
                      <a:pt x="0" y="198"/>
                    </a:cubicBezTo>
                    <a:cubicBezTo>
                      <a:pt x="62" y="198"/>
                      <a:pt x="62" y="198"/>
                      <a:pt x="62" y="198"/>
                    </a:cubicBezTo>
                    <a:cubicBezTo>
                      <a:pt x="62" y="136"/>
                      <a:pt x="62" y="136"/>
                      <a:pt x="62" y="136"/>
                    </a:cubicBezTo>
                    <a:cubicBezTo>
                      <a:pt x="62" y="50"/>
                      <a:pt x="97" y="0"/>
                      <a:pt x="197" y="0"/>
                    </a:cubicBezTo>
                    <a:cubicBezTo>
                      <a:pt x="282" y="0"/>
                      <a:pt x="282" y="0"/>
                      <a:pt x="282" y="0"/>
                    </a:cubicBezTo>
                    <a:cubicBezTo>
                      <a:pt x="282" y="103"/>
                      <a:pt x="282" y="103"/>
                      <a:pt x="282" y="103"/>
                    </a:cubicBezTo>
                    <a:cubicBezTo>
                      <a:pt x="229" y="103"/>
                      <a:pt x="229" y="103"/>
                      <a:pt x="229" y="103"/>
                    </a:cubicBezTo>
                    <a:cubicBezTo>
                      <a:pt x="190" y="103"/>
                      <a:pt x="187" y="118"/>
                      <a:pt x="187" y="14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1" name="Gruppo 20">
              <a:extLst>
                <a:ext uri="{FF2B5EF4-FFF2-40B4-BE49-F238E27FC236}">
                  <a16:creationId xmlns:a16="http://schemas.microsoft.com/office/drawing/2014/main" id="{03B4F9B8-F34C-E3FC-2D10-1607AF08ADA8}"/>
                </a:ext>
              </a:extLst>
            </p:cNvPr>
            <p:cNvGrpSpPr/>
            <p:nvPr userDrawn="1"/>
          </p:nvGrpSpPr>
          <p:grpSpPr>
            <a:xfrm>
              <a:off x="2819279" y="4775049"/>
              <a:ext cx="612000" cy="612000"/>
              <a:chOff x="6771310" y="4775049"/>
              <a:chExt cx="612000" cy="612000"/>
            </a:xfrm>
          </p:grpSpPr>
          <p:sp>
            <p:nvSpPr>
              <p:cNvPr id="22" name="Freeform 104">
                <a:extLst>
                  <a:ext uri="{FF2B5EF4-FFF2-40B4-BE49-F238E27FC236}">
                    <a16:creationId xmlns:a16="http://schemas.microsoft.com/office/drawing/2014/main" id="{70159F2E-9119-CA48-13F9-4CCE356A5F47}"/>
                  </a:ext>
                </a:extLst>
              </p:cNvPr>
              <p:cNvSpPr>
                <a:spLocks noChangeAspect="1"/>
              </p:cNvSpPr>
              <p:nvPr userDrawn="1"/>
            </p:nvSpPr>
            <p:spPr bwMode="auto">
              <a:xfrm>
                <a:off x="6771310" y="4775049"/>
                <a:ext cx="612000" cy="61200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noFill/>
              <a:ln w="19050">
                <a:solidFill>
                  <a:schemeClr val="bg1"/>
                </a:solidFill>
              </a:ln>
            </p:spPr>
            <p:txBody>
              <a:bodyPr vert="horz" wrap="square" lIns="91440" tIns="45720" rIns="91440" bIns="45720" numCol="1" anchor="t" anchorCtr="0" compatLnSpc="1">
                <a:prstTxWarp prst="textNoShape">
                  <a:avLst/>
                </a:prstTxWarp>
              </a:bodyPr>
              <a:lstStyle/>
              <a:p>
                <a:endParaRPr lang="en-US" sz="1800" dirty="0"/>
              </a:p>
            </p:txBody>
          </p:sp>
          <p:sp>
            <p:nvSpPr>
              <p:cNvPr id="23" name="Freeform 103">
                <a:hlinkClick r:id="rId5"/>
                <a:extLst>
                  <a:ext uri="{FF2B5EF4-FFF2-40B4-BE49-F238E27FC236}">
                    <a16:creationId xmlns:a16="http://schemas.microsoft.com/office/drawing/2014/main" id="{1D904508-B158-8BBB-AA67-5DFB011AF3BB}"/>
                  </a:ext>
                </a:extLst>
              </p:cNvPr>
              <p:cNvSpPr>
                <a:spLocks noChangeAspect="1"/>
              </p:cNvSpPr>
              <p:nvPr userDrawn="1"/>
            </p:nvSpPr>
            <p:spPr bwMode="auto">
              <a:xfrm>
                <a:off x="6884490" y="4935045"/>
                <a:ext cx="360000" cy="292008"/>
              </a:xfrm>
              <a:custGeom>
                <a:avLst/>
                <a:gdLst>
                  <a:gd name="T0" fmla="*/ 230 w 230"/>
                  <a:gd name="T1" fmla="*/ 22 h 187"/>
                  <a:gd name="T2" fmla="*/ 203 w 230"/>
                  <a:gd name="T3" fmla="*/ 30 h 187"/>
                  <a:gd name="T4" fmla="*/ 224 w 230"/>
                  <a:gd name="T5" fmla="*/ 4 h 187"/>
                  <a:gd name="T6" fmla="*/ 194 w 230"/>
                  <a:gd name="T7" fmla="*/ 15 h 187"/>
                  <a:gd name="T8" fmla="*/ 159 w 230"/>
                  <a:gd name="T9" fmla="*/ 0 h 187"/>
                  <a:gd name="T10" fmla="*/ 112 w 230"/>
                  <a:gd name="T11" fmla="*/ 48 h 187"/>
                  <a:gd name="T12" fmla="*/ 113 w 230"/>
                  <a:gd name="T13" fmla="*/ 58 h 187"/>
                  <a:gd name="T14" fmla="*/ 16 w 230"/>
                  <a:gd name="T15" fmla="*/ 9 h 187"/>
                  <a:gd name="T16" fmla="*/ 10 w 230"/>
                  <a:gd name="T17" fmla="*/ 33 h 187"/>
                  <a:gd name="T18" fmla="*/ 31 w 230"/>
                  <a:gd name="T19" fmla="*/ 72 h 187"/>
                  <a:gd name="T20" fmla="*/ 9 w 230"/>
                  <a:gd name="T21" fmla="*/ 66 h 187"/>
                  <a:gd name="T22" fmla="*/ 9 w 230"/>
                  <a:gd name="T23" fmla="*/ 67 h 187"/>
                  <a:gd name="T24" fmla="*/ 47 w 230"/>
                  <a:gd name="T25" fmla="*/ 113 h 187"/>
                  <a:gd name="T26" fmla="*/ 35 w 230"/>
                  <a:gd name="T27" fmla="*/ 115 h 187"/>
                  <a:gd name="T28" fmla="*/ 26 w 230"/>
                  <a:gd name="T29" fmla="*/ 114 h 187"/>
                  <a:gd name="T30" fmla="*/ 70 w 230"/>
                  <a:gd name="T31" fmla="*/ 147 h 187"/>
                  <a:gd name="T32" fmla="*/ 11 w 230"/>
                  <a:gd name="T33" fmla="*/ 167 h 187"/>
                  <a:gd name="T34" fmla="*/ 0 w 230"/>
                  <a:gd name="T35" fmla="*/ 166 h 187"/>
                  <a:gd name="T36" fmla="*/ 72 w 230"/>
                  <a:gd name="T37" fmla="*/ 187 h 187"/>
                  <a:gd name="T38" fmla="*/ 207 w 230"/>
                  <a:gd name="T39" fmla="*/ 53 h 187"/>
                  <a:gd name="T40" fmla="*/ 207 w 230"/>
                  <a:gd name="T41" fmla="*/ 47 h 187"/>
                  <a:gd name="T42" fmla="*/ 230 w 230"/>
                  <a:gd name="T43" fmla="*/ 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 h="187">
                    <a:moveTo>
                      <a:pt x="230" y="22"/>
                    </a:moveTo>
                    <a:cubicBezTo>
                      <a:pt x="222" y="26"/>
                      <a:pt x="213" y="29"/>
                      <a:pt x="203" y="30"/>
                    </a:cubicBezTo>
                    <a:cubicBezTo>
                      <a:pt x="213" y="24"/>
                      <a:pt x="220" y="15"/>
                      <a:pt x="224" y="4"/>
                    </a:cubicBezTo>
                    <a:cubicBezTo>
                      <a:pt x="215" y="9"/>
                      <a:pt x="205" y="13"/>
                      <a:pt x="194" y="15"/>
                    </a:cubicBezTo>
                    <a:cubicBezTo>
                      <a:pt x="185" y="6"/>
                      <a:pt x="173" y="0"/>
                      <a:pt x="159" y="0"/>
                    </a:cubicBezTo>
                    <a:cubicBezTo>
                      <a:pt x="133" y="0"/>
                      <a:pt x="112" y="21"/>
                      <a:pt x="112" y="48"/>
                    </a:cubicBezTo>
                    <a:cubicBezTo>
                      <a:pt x="112" y="51"/>
                      <a:pt x="113" y="55"/>
                      <a:pt x="113" y="58"/>
                    </a:cubicBezTo>
                    <a:cubicBezTo>
                      <a:pt x="74" y="56"/>
                      <a:pt x="39" y="38"/>
                      <a:pt x="16" y="9"/>
                    </a:cubicBezTo>
                    <a:cubicBezTo>
                      <a:pt x="12" y="16"/>
                      <a:pt x="10" y="24"/>
                      <a:pt x="10" y="33"/>
                    </a:cubicBezTo>
                    <a:cubicBezTo>
                      <a:pt x="10" y="49"/>
                      <a:pt x="18" y="64"/>
                      <a:pt x="31" y="72"/>
                    </a:cubicBezTo>
                    <a:cubicBezTo>
                      <a:pt x="23" y="72"/>
                      <a:pt x="16" y="70"/>
                      <a:pt x="9" y="66"/>
                    </a:cubicBezTo>
                    <a:cubicBezTo>
                      <a:pt x="9" y="66"/>
                      <a:pt x="9" y="66"/>
                      <a:pt x="9" y="67"/>
                    </a:cubicBezTo>
                    <a:cubicBezTo>
                      <a:pt x="9" y="90"/>
                      <a:pt x="26" y="109"/>
                      <a:pt x="47" y="113"/>
                    </a:cubicBezTo>
                    <a:cubicBezTo>
                      <a:pt x="43" y="114"/>
                      <a:pt x="39" y="115"/>
                      <a:pt x="35" y="115"/>
                    </a:cubicBezTo>
                    <a:cubicBezTo>
                      <a:pt x="32" y="115"/>
                      <a:pt x="29" y="114"/>
                      <a:pt x="26" y="114"/>
                    </a:cubicBezTo>
                    <a:cubicBezTo>
                      <a:pt x="32" y="133"/>
                      <a:pt x="49" y="146"/>
                      <a:pt x="70" y="147"/>
                    </a:cubicBezTo>
                    <a:cubicBezTo>
                      <a:pt x="54" y="159"/>
                      <a:pt x="33" y="167"/>
                      <a:pt x="11" y="167"/>
                    </a:cubicBezTo>
                    <a:cubicBezTo>
                      <a:pt x="8" y="167"/>
                      <a:pt x="4" y="167"/>
                      <a:pt x="0" y="166"/>
                    </a:cubicBezTo>
                    <a:cubicBezTo>
                      <a:pt x="21" y="180"/>
                      <a:pt x="46" y="187"/>
                      <a:pt x="72" y="187"/>
                    </a:cubicBezTo>
                    <a:cubicBezTo>
                      <a:pt x="159" y="187"/>
                      <a:pt x="207" y="115"/>
                      <a:pt x="207" y="53"/>
                    </a:cubicBezTo>
                    <a:cubicBezTo>
                      <a:pt x="207" y="51"/>
                      <a:pt x="207" y="49"/>
                      <a:pt x="207" y="47"/>
                    </a:cubicBezTo>
                    <a:cubicBezTo>
                      <a:pt x="216" y="40"/>
                      <a:pt x="224" y="32"/>
                      <a:pt x="230" y="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p>
            </p:txBody>
          </p:sp>
        </p:grpSp>
      </p:grpSp>
      <p:pic>
        <p:nvPicPr>
          <p:cNvPr id="16" name="Immagine 1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03409" y="1148702"/>
            <a:ext cx="3841344" cy="838038"/>
          </a:xfrm>
          <a:prstGeom prst="rect">
            <a:avLst/>
          </a:prstGeom>
        </p:spPr>
      </p:pic>
      <p:sp>
        <p:nvSpPr>
          <p:cNvPr id="2" name="Freeform 104">
            <a:extLst>
              <a:ext uri="{FF2B5EF4-FFF2-40B4-BE49-F238E27FC236}">
                <a16:creationId xmlns:a16="http://schemas.microsoft.com/office/drawing/2014/main" id="{C1E89FC7-C070-1AF8-4174-FD02D0A51253}"/>
              </a:ext>
            </a:extLst>
          </p:cNvPr>
          <p:cNvSpPr>
            <a:spLocks noChangeAspect="1"/>
          </p:cNvSpPr>
          <p:nvPr userDrawn="1"/>
        </p:nvSpPr>
        <p:spPr bwMode="auto">
          <a:xfrm>
            <a:off x="3580074" y="4775049"/>
            <a:ext cx="612000" cy="61200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noFill/>
          <a:ln w="19050">
            <a:solidFill>
              <a:schemeClr val="bg1"/>
            </a:solidFill>
          </a:ln>
        </p:spPr>
        <p:txBody>
          <a:bodyPr vert="horz" wrap="square" lIns="91440" tIns="45720" rIns="91440" bIns="45720" numCol="1" anchor="t" anchorCtr="0" compatLnSpc="1">
            <a:prstTxWarp prst="textNoShape">
              <a:avLst/>
            </a:prstTxWarp>
          </a:bodyPr>
          <a:lstStyle/>
          <a:p>
            <a:endParaRPr lang="en-US" sz="1800" dirty="0"/>
          </a:p>
        </p:txBody>
      </p:sp>
      <p:pic>
        <p:nvPicPr>
          <p:cNvPr id="3" name="Immagine 2">
            <a:extLst>
              <a:ext uri="{FF2B5EF4-FFF2-40B4-BE49-F238E27FC236}">
                <a16:creationId xmlns:a16="http://schemas.microsoft.com/office/drawing/2014/main" id="{F03024FA-761E-A0D9-11DA-34EB376CF317}"/>
              </a:ext>
            </a:extLst>
          </p:cNvPr>
          <p:cNvPicPr>
            <a:picLocks noChangeAspect="1"/>
          </p:cNvPicPr>
          <p:nvPr userDrawn="1"/>
        </p:nvPicPr>
        <p:blipFill>
          <a:blip r:embed="rId7"/>
          <a:stretch>
            <a:fillRect/>
          </a:stretch>
        </p:blipFill>
        <p:spPr>
          <a:xfrm>
            <a:off x="3696011" y="4951437"/>
            <a:ext cx="393738" cy="275616"/>
          </a:xfrm>
          <a:prstGeom prst="rect">
            <a:avLst/>
          </a:prstGeom>
        </p:spPr>
      </p:pic>
      <p:pic>
        <p:nvPicPr>
          <p:cNvPr id="4" name="Immagine 3">
            <a:extLst>
              <a:ext uri="{FF2B5EF4-FFF2-40B4-BE49-F238E27FC236}">
                <a16:creationId xmlns:a16="http://schemas.microsoft.com/office/drawing/2014/main" id="{BE48756E-D217-4FD4-9C62-40E5CF255647}"/>
              </a:ext>
            </a:extLst>
          </p:cNvPr>
          <p:cNvPicPr>
            <a:picLocks noChangeAspect="1"/>
          </p:cNvPicPr>
          <p:nvPr userDrawn="1"/>
        </p:nvPicPr>
        <p:blipFill>
          <a:blip r:embed="rId8"/>
          <a:stretch>
            <a:fillRect/>
          </a:stretch>
        </p:blipFill>
        <p:spPr>
          <a:xfrm>
            <a:off x="4545486" y="4913290"/>
            <a:ext cx="330268" cy="332152"/>
          </a:xfrm>
          <a:prstGeom prst="rect">
            <a:avLst/>
          </a:prstGeom>
        </p:spPr>
      </p:pic>
      <p:sp>
        <p:nvSpPr>
          <p:cNvPr id="6" name="Freeform 104">
            <a:extLst>
              <a:ext uri="{FF2B5EF4-FFF2-40B4-BE49-F238E27FC236}">
                <a16:creationId xmlns:a16="http://schemas.microsoft.com/office/drawing/2014/main" id="{5C6AF6E0-92B7-3AB1-E58B-0C8908C6E434}"/>
              </a:ext>
            </a:extLst>
          </p:cNvPr>
          <p:cNvSpPr>
            <a:spLocks noChangeAspect="1"/>
          </p:cNvSpPr>
          <p:nvPr userDrawn="1"/>
        </p:nvSpPr>
        <p:spPr bwMode="auto">
          <a:xfrm>
            <a:off x="4395989" y="4773366"/>
            <a:ext cx="612000" cy="61200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noFill/>
          <a:ln w="19050">
            <a:solidFill>
              <a:schemeClr val="bg1"/>
            </a:solidFill>
          </a:ln>
        </p:spPr>
        <p:txBody>
          <a:bodyPr vert="horz" wrap="square" lIns="91440" tIns="45720" rIns="91440" bIns="45720" numCol="1" anchor="t" anchorCtr="0" compatLnSpc="1">
            <a:prstTxWarp prst="textNoShape">
              <a:avLst/>
            </a:prstTxWarp>
          </a:bodyPr>
          <a:lstStyle/>
          <a:p>
            <a:endParaRPr lang="en-US" sz="1800" dirty="0"/>
          </a:p>
        </p:txBody>
      </p:sp>
    </p:spTree>
    <p:extLst>
      <p:ext uri="{BB962C8B-B14F-4D97-AF65-F5344CB8AC3E}">
        <p14:creationId xmlns:p14="http://schemas.microsoft.com/office/powerpoint/2010/main" val="162899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Diapositiva di sezione_tutte S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C64B62F0-6494-BC21-065E-19442F34E886}"/>
              </a:ext>
            </a:extLst>
          </p:cNvPr>
          <p:cNvSpPr/>
          <p:nvPr userDrawn="1"/>
        </p:nvSpPr>
        <p:spPr>
          <a:xfrm>
            <a:off x="0" y="0"/>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Titolo 1">
            <a:extLst>
              <a:ext uri="{FF2B5EF4-FFF2-40B4-BE49-F238E27FC236}">
                <a16:creationId xmlns:a16="http://schemas.microsoft.com/office/drawing/2014/main" id="{11837FB4-56C1-F17D-8DAE-9FCC9832FA68}"/>
              </a:ext>
            </a:extLst>
          </p:cNvPr>
          <p:cNvSpPr>
            <a:spLocks noGrp="1"/>
          </p:cNvSpPr>
          <p:nvPr>
            <p:ph type="ctrTitle" hasCustomPrompt="1"/>
          </p:nvPr>
        </p:nvSpPr>
        <p:spPr>
          <a:xfrm>
            <a:off x="972302" y="2925835"/>
            <a:ext cx="9144000" cy="1882070"/>
          </a:xfrm>
        </p:spPr>
        <p:txBody>
          <a:bodyPr anchor="ctr">
            <a:normAutofit/>
          </a:bodyPr>
          <a:lstStyle>
            <a:lvl1pPr algn="l">
              <a:defRPr sz="5400" b="0">
                <a:solidFill>
                  <a:schemeClr val="bg1"/>
                </a:solidFill>
                <a:latin typeface="Roboto" pitchFamily="2" charset="0"/>
                <a:ea typeface="Roboto" pitchFamily="2" charset="0"/>
              </a:defRPr>
            </a:lvl1pPr>
          </a:lstStyle>
          <a:p>
            <a:r>
              <a:rPr lang="it-IT" dirty="0"/>
              <a:t>INTEGRATED SERVICES</a:t>
            </a:r>
            <a:br>
              <a:rPr lang="it-IT" dirty="0"/>
            </a:br>
            <a:r>
              <a:rPr lang="it-IT" dirty="0"/>
              <a:t>PORTFOLIO</a:t>
            </a:r>
          </a:p>
        </p:txBody>
      </p:sp>
      <p:pic>
        <p:nvPicPr>
          <p:cNvPr id="5" name="Immagin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409" y="1148702"/>
            <a:ext cx="3841344" cy="838038"/>
          </a:xfrm>
          <a:prstGeom prst="rect">
            <a:avLst/>
          </a:prstGeom>
        </p:spPr>
      </p:pic>
    </p:spTree>
    <p:extLst>
      <p:ext uri="{BB962C8B-B14F-4D97-AF65-F5344CB8AC3E}">
        <p14:creationId xmlns:p14="http://schemas.microsoft.com/office/powerpoint/2010/main" val="1063275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olo Tes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EED33558-5EB6-A57A-8E2D-F48172D651EC}"/>
              </a:ext>
            </a:extLst>
          </p:cNvPr>
          <p:cNvSpPr/>
          <p:nvPr userDrawn="1"/>
        </p:nvSpPr>
        <p:spPr>
          <a:xfrm>
            <a:off x="0" y="0"/>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19321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olo Tes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Segnaposto numero diapositiva 13"/>
          <p:cNvSpPr>
            <a:spLocks noGrp="1"/>
          </p:cNvSpPr>
          <p:nvPr>
            <p:ph type="sldNum" sz="quarter" idx="14"/>
          </p:nvPr>
        </p:nvSpPr>
        <p:spPr>
          <a:xfrm>
            <a:off x="11143276" y="6374708"/>
            <a:ext cx="746571" cy="365125"/>
          </a:xfrm>
          <a:prstGeom prst="rect">
            <a:avLst/>
          </a:prstGeom>
        </p:spPr>
        <p:txBody>
          <a:bodyPr/>
          <a:lstStyle>
            <a:lvl1pPr>
              <a:defRPr>
                <a:solidFill>
                  <a:schemeClr val="tx1">
                    <a:lumMod val="90000"/>
                    <a:lumOff val="10000"/>
                  </a:schemeClr>
                </a:solidFill>
              </a:defRPr>
            </a:lvl1pPr>
          </a:lstStyle>
          <a:p>
            <a:pPr algn="r">
              <a:defRPr/>
            </a:pPr>
            <a:fld id="{FA8D5150-1410-4193-96A9-AB94F7C4498D}" type="slidenum">
              <a:rPr lang="it-IT" sz="1200" smtClean="0">
                <a:latin typeface="Roboto"/>
              </a:rPr>
              <a:pPr algn="r">
                <a:defRPr/>
              </a:pPr>
              <a:t>‹#›</a:t>
            </a:fld>
            <a:endParaRPr lang="it-IT" sz="1200" dirty="0">
              <a:latin typeface="Roboto"/>
            </a:endParaRPr>
          </a:p>
        </p:txBody>
      </p:sp>
      <p:sp>
        <p:nvSpPr>
          <p:cNvPr id="3" name="Titolo 2"/>
          <p:cNvSpPr>
            <a:spLocks noGrp="1"/>
          </p:cNvSpPr>
          <p:nvPr>
            <p:ph type="title"/>
          </p:nvPr>
        </p:nvSpPr>
        <p:spPr/>
        <p:txBody>
          <a:bodyPr/>
          <a:lstStyle>
            <a:lvl1pPr>
              <a:defRPr/>
            </a:lvl1pPr>
          </a:lstStyle>
          <a:p>
            <a:endParaRPr lang="it-IT" dirty="0"/>
          </a:p>
        </p:txBody>
      </p:sp>
      <p:sp>
        <p:nvSpPr>
          <p:cNvPr id="7" name="Segnaposto testo 2">
            <a:extLst>
              <a:ext uri="{FF2B5EF4-FFF2-40B4-BE49-F238E27FC236}">
                <a16:creationId xmlns:a16="http://schemas.microsoft.com/office/drawing/2014/main" id="{707EA911-DBF9-65AD-5120-A12EEAE246FE}"/>
              </a:ext>
            </a:extLst>
          </p:cNvPr>
          <p:cNvSpPr>
            <a:spLocks noGrp="1"/>
          </p:cNvSpPr>
          <p:nvPr>
            <p:ph idx="1"/>
          </p:nvPr>
        </p:nvSpPr>
        <p:spPr>
          <a:xfrm>
            <a:off x="395207" y="1374095"/>
            <a:ext cx="5691268"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0" name="Segnaposto testo 2">
            <a:extLst>
              <a:ext uri="{FF2B5EF4-FFF2-40B4-BE49-F238E27FC236}">
                <a16:creationId xmlns:a16="http://schemas.microsoft.com/office/drawing/2014/main" id="{707EA911-DBF9-65AD-5120-A12EEAE246FE}"/>
              </a:ext>
            </a:extLst>
          </p:cNvPr>
          <p:cNvSpPr>
            <a:spLocks noGrp="1"/>
          </p:cNvSpPr>
          <p:nvPr>
            <p:ph idx="15"/>
          </p:nvPr>
        </p:nvSpPr>
        <p:spPr>
          <a:xfrm>
            <a:off x="6159836" y="1374095"/>
            <a:ext cx="5691268"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pic>
        <p:nvPicPr>
          <p:cNvPr id="8" name="Immagin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106" y="6280092"/>
            <a:ext cx="1734695" cy="383936"/>
          </a:xfrm>
          <a:prstGeom prst="rect">
            <a:avLst/>
          </a:prstGeom>
        </p:spPr>
      </p:pic>
    </p:spTree>
    <p:extLst>
      <p:ext uri="{BB962C8B-B14F-4D97-AF65-F5344CB8AC3E}">
        <p14:creationId xmlns:p14="http://schemas.microsoft.com/office/powerpoint/2010/main" val="3710303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olo Testo immag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Segnaposto numero diapositiva 13"/>
          <p:cNvSpPr>
            <a:spLocks noGrp="1"/>
          </p:cNvSpPr>
          <p:nvPr>
            <p:ph type="sldNum" sz="quarter" idx="14"/>
          </p:nvPr>
        </p:nvSpPr>
        <p:spPr>
          <a:xfrm>
            <a:off x="11143276" y="6374708"/>
            <a:ext cx="746571" cy="365125"/>
          </a:xfrm>
          <a:prstGeom prst="rect">
            <a:avLst/>
          </a:prstGeom>
        </p:spPr>
        <p:txBody>
          <a:bodyPr/>
          <a:lstStyle>
            <a:lvl1pPr>
              <a:defRPr>
                <a:solidFill>
                  <a:schemeClr val="tx1">
                    <a:lumMod val="90000"/>
                    <a:lumOff val="10000"/>
                  </a:schemeClr>
                </a:solidFill>
              </a:defRPr>
            </a:lvl1pPr>
          </a:lstStyle>
          <a:p>
            <a:pPr algn="r">
              <a:defRPr/>
            </a:pPr>
            <a:fld id="{FA8D5150-1410-4193-96A9-AB94F7C4498D}" type="slidenum">
              <a:rPr lang="it-IT" sz="1200" smtClean="0">
                <a:latin typeface="Roboto"/>
              </a:rPr>
              <a:pPr algn="r">
                <a:defRPr/>
              </a:pPr>
              <a:t>‹#›</a:t>
            </a:fld>
            <a:endParaRPr lang="it-IT" sz="1200" dirty="0">
              <a:latin typeface="Roboto"/>
            </a:endParaRPr>
          </a:p>
        </p:txBody>
      </p:sp>
      <p:sp>
        <p:nvSpPr>
          <p:cNvPr id="3" name="Titolo 2"/>
          <p:cNvSpPr>
            <a:spLocks noGrp="1"/>
          </p:cNvSpPr>
          <p:nvPr>
            <p:ph type="title"/>
          </p:nvPr>
        </p:nvSpPr>
        <p:spPr>
          <a:xfrm>
            <a:off x="321470" y="8355"/>
            <a:ext cx="7421316" cy="1365740"/>
          </a:xfrm>
        </p:spPr>
        <p:txBody>
          <a:bodyPr/>
          <a:lstStyle>
            <a:lvl1pPr>
              <a:defRPr/>
            </a:lvl1pPr>
          </a:lstStyle>
          <a:p>
            <a:endParaRPr lang="it-IT" dirty="0"/>
          </a:p>
        </p:txBody>
      </p:sp>
      <p:sp>
        <p:nvSpPr>
          <p:cNvPr id="7" name="Segnaposto testo 2">
            <a:extLst>
              <a:ext uri="{FF2B5EF4-FFF2-40B4-BE49-F238E27FC236}">
                <a16:creationId xmlns:a16="http://schemas.microsoft.com/office/drawing/2014/main" id="{707EA911-DBF9-65AD-5120-A12EEAE246FE}"/>
              </a:ext>
            </a:extLst>
          </p:cNvPr>
          <p:cNvSpPr>
            <a:spLocks noGrp="1"/>
          </p:cNvSpPr>
          <p:nvPr>
            <p:ph idx="1"/>
          </p:nvPr>
        </p:nvSpPr>
        <p:spPr>
          <a:xfrm>
            <a:off x="395206" y="1374094"/>
            <a:ext cx="7326393" cy="4709205"/>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8" name="Picture Placeholder 8">
            <a:extLst>
              <a:ext uri="{FF2B5EF4-FFF2-40B4-BE49-F238E27FC236}">
                <a16:creationId xmlns:a16="http://schemas.microsoft.com/office/drawing/2014/main" id="{0E9354BC-A38D-49AC-B33C-37DBC74E7647}"/>
              </a:ext>
            </a:extLst>
          </p:cNvPr>
          <p:cNvSpPr>
            <a:spLocks noGrp="1"/>
          </p:cNvSpPr>
          <p:nvPr>
            <p:ph type="pic" sz="quarter" idx="15"/>
          </p:nvPr>
        </p:nvSpPr>
        <p:spPr>
          <a:xfrm>
            <a:off x="7861301" y="0"/>
            <a:ext cx="4330700" cy="685799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marL="0" indent="0" algn="ctr">
              <a:buNone/>
              <a:defRPr sz="1200">
                <a:solidFill>
                  <a:schemeClr val="tx1"/>
                </a:solidFill>
              </a:defRPr>
            </a:lvl1pPr>
          </a:lstStyle>
          <a:p>
            <a:endParaRPr lang="en-US" dirty="0"/>
          </a:p>
        </p:txBody>
      </p:sp>
      <p:pic>
        <p:nvPicPr>
          <p:cNvPr id="10" name="Immagin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106" y="6280092"/>
            <a:ext cx="1734695" cy="383936"/>
          </a:xfrm>
          <a:prstGeom prst="rect">
            <a:avLst/>
          </a:prstGeom>
        </p:spPr>
      </p:pic>
    </p:spTree>
    <p:extLst>
      <p:ext uri="{BB962C8B-B14F-4D97-AF65-F5344CB8AC3E}">
        <p14:creationId xmlns:p14="http://schemas.microsoft.com/office/powerpoint/2010/main" val="2631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50000" decel="50000" autoRev="1" fill="hold" grpId="0" nodeType="withEffect">
                                  <p:stCondLst>
                                    <p:cond delay="0"/>
                                  </p:stCondLst>
                                  <p:childTnLst>
                                    <p:animScale>
                                      <p:cBhvr>
                                        <p:cTn id="6"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olo Testo immag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Segnaposto numero diapositiva 13"/>
          <p:cNvSpPr>
            <a:spLocks noGrp="1"/>
          </p:cNvSpPr>
          <p:nvPr>
            <p:ph type="sldNum" sz="quarter" idx="14"/>
          </p:nvPr>
        </p:nvSpPr>
        <p:spPr>
          <a:xfrm>
            <a:off x="11143276" y="6374708"/>
            <a:ext cx="746571" cy="365125"/>
          </a:xfrm>
          <a:prstGeom prst="rect">
            <a:avLst/>
          </a:prstGeom>
        </p:spPr>
        <p:txBody>
          <a:bodyPr/>
          <a:lstStyle>
            <a:lvl1pPr>
              <a:defRPr>
                <a:solidFill>
                  <a:schemeClr val="tx1">
                    <a:lumMod val="90000"/>
                    <a:lumOff val="10000"/>
                  </a:schemeClr>
                </a:solidFill>
              </a:defRPr>
            </a:lvl1pPr>
          </a:lstStyle>
          <a:p>
            <a:pPr algn="r">
              <a:defRPr/>
            </a:pPr>
            <a:fld id="{FA8D5150-1410-4193-96A9-AB94F7C4498D}" type="slidenum">
              <a:rPr lang="it-IT" sz="1200" smtClean="0">
                <a:latin typeface="Roboto"/>
              </a:rPr>
              <a:pPr algn="r">
                <a:defRPr/>
              </a:pPr>
              <a:t>‹#›</a:t>
            </a:fld>
            <a:endParaRPr lang="it-IT" sz="1200" dirty="0">
              <a:latin typeface="Roboto"/>
            </a:endParaRPr>
          </a:p>
        </p:txBody>
      </p:sp>
      <p:sp>
        <p:nvSpPr>
          <p:cNvPr id="3" name="Titolo 2"/>
          <p:cNvSpPr>
            <a:spLocks noGrp="1"/>
          </p:cNvSpPr>
          <p:nvPr>
            <p:ph type="title"/>
          </p:nvPr>
        </p:nvSpPr>
        <p:spPr>
          <a:xfrm>
            <a:off x="321469" y="8355"/>
            <a:ext cx="11568377" cy="1365740"/>
          </a:xfrm>
        </p:spPr>
        <p:txBody>
          <a:bodyPr/>
          <a:lstStyle>
            <a:lvl1pPr>
              <a:defRPr/>
            </a:lvl1pPr>
          </a:lstStyle>
          <a:p>
            <a:endParaRPr lang="it-IT" dirty="0"/>
          </a:p>
        </p:txBody>
      </p:sp>
      <p:sp>
        <p:nvSpPr>
          <p:cNvPr id="7" name="Segnaposto testo 2">
            <a:extLst>
              <a:ext uri="{FF2B5EF4-FFF2-40B4-BE49-F238E27FC236}">
                <a16:creationId xmlns:a16="http://schemas.microsoft.com/office/drawing/2014/main" id="{707EA911-DBF9-65AD-5120-A12EEAE246FE}"/>
              </a:ext>
            </a:extLst>
          </p:cNvPr>
          <p:cNvSpPr>
            <a:spLocks noGrp="1"/>
          </p:cNvSpPr>
          <p:nvPr>
            <p:ph idx="1"/>
          </p:nvPr>
        </p:nvSpPr>
        <p:spPr>
          <a:xfrm>
            <a:off x="395207" y="1374094"/>
            <a:ext cx="4799094" cy="4709205"/>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grpSp>
        <p:nvGrpSpPr>
          <p:cNvPr id="9" name="Group 1">
            <a:extLst>
              <a:ext uri="{FF2B5EF4-FFF2-40B4-BE49-F238E27FC236}">
                <a16:creationId xmlns:a16="http://schemas.microsoft.com/office/drawing/2014/main" id="{A57C9152-07F3-474A-8266-E552A716B6AE}"/>
              </a:ext>
            </a:extLst>
          </p:cNvPr>
          <p:cNvGrpSpPr/>
          <p:nvPr userDrawn="1"/>
        </p:nvGrpSpPr>
        <p:grpSpPr>
          <a:xfrm>
            <a:off x="4834075" y="2080663"/>
            <a:ext cx="7357925" cy="4320138"/>
            <a:chOff x="5550444" y="1841480"/>
            <a:chExt cx="6641556" cy="3899528"/>
          </a:xfrm>
        </p:grpSpPr>
        <p:pic>
          <p:nvPicPr>
            <p:cNvPr id="10" name="Picture 7">
              <a:extLst>
                <a:ext uri="{FF2B5EF4-FFF2-40B4-BE49-F238E27FC236}">
                  <a16:creationId xmlns:a16="http://schemas.microsoft.com/office/drawing/2014/main" id="{D806993E-AE8E-4349-A470-0020BD13FFA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50444" y="1841480"/>
              <a:ext cx="6641556" cy="3899528"/>
            </a:xfrm>
            <a:prstGeom prst="rect">
              <a:avLst/>
            </a:prstGeom>
            <a:effectLst/>
          </p:spPr>
        </p:pic>
        <p:sp>
          <p:nvSpPr>
            <p:cNvPr id="11" name="Rectangle 11">
              <a:extLst>
                <a:ext uri="{FF2B5EF4-FFF2-40B4-BE49-F238E27FC236}">
                  <a16:creationId xmlns:a16="http://schemas.microsoft.com/office/drawing/2014/main" id="{9F635B59-75FD-4B1B-924C-7F5A0A647BD4}"/>
                </a:ext>
              </a:extLst>
            </p:cNvPr>
            <p:cNvSpPr/>
            <p:nvPr userDrawn="1"/>
          </p:nvSpPr>
          <p:spPr>
            <a:xfrm>
              <a:off x="8511993" y="5381156"/>
              <a:ext cx="660400" cy="138910"/>
            </a:xfrm>
            <a:prstGeom prst="rect">
              <a:avLst/>
            </a:prstGeom>
            <a:solidFill>
              <a:srgbClr val="1F1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Picture Placeholder 8">
            <a:extLst>
              <a:ext uri="{FF2B5EF4-FFF2-40B4-BE49-F238E27FC236}">
                <a16:creationId xmlns:a16="http://schemas.microsoft.com/office/drawing/2014/main" id="{8C99B3E5-29F6-4045-95C7-E01008D073A7}"/>
              </a:ext>
            </a:extLst>
          </p:cNvPr>
          <p:cNvSpPr>
            <a:spLocks noGrp="1"/>
          </p:cNvSpPr>
          <p:nvPr>
            <p:ph type="pic" sz="quarter" idx="13" hasCustomPrompt="1"/>
          </p:nvPr>
        </p:nvSpPr>
        <p:spPr>
          <a:xfrm>
            <a:off x="5762462" y="2375066"/>
            <a:ext cx="5600232" cy="348495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marL="0" marR="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tx1"/>
                </a:solidFill>
              </a:defRPr>
            </a:lvl1pPr>
          </a:lstStyle>
          <a:p>
            <a:pPr marL="0" marR="0" lvl="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dirty="0"/>
              <a:t>Inserisci qui la maschera prodotto</a:t>
            </a:r>
          </a:p>
          <a:p>
            <a:endParaRPr lang="en-US" dirty="0"/>
          </a:p>
        </p:txBody>
      </p:sp>
      <p:pic>
        <p:nvPicPr>
          <p:cNvPr id="15" name="Immagine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9106" y="6280092"/>
            <a:ext cx="1734695" cy="383936"/>
          </a:xfrm>
          <a:prstGeom prst="rect">
            <a:avLst/>
          </a:prstGeom>
        </p:spPr>
      </p:pic>
    </p:spTree>
    <p:extLst>
      <p:ext uri="{BB962C8B-B14F-4D97-AF65-F5344CB8AC3E}">
        <p14:creationId xmlns:p14="http://schemas.microsoft.com/office/powerpoint/2010/main" val="320859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50000" decel="50000" autoRev="1" fill="hold" grpId="0" nodeType="withEffect">
                                  <p:stCondLst>
                                    <p:cond delay="800"/>
                                  </p:stCondLst>
                                  <p:childTnLst>
                                    <p:animScale>
                                      <p:cBhvr>
                                        <p:cTn id="6" dur="500"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olo Testo_foo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olo 7"/>
          <p:cNvSpPr>
            <a:spLocks noGrp="1"/>
          </p:cNvSpPr>
          <p:nvPr>
            <p:ph type="title"/>
          </p:nvPr>
        </p:nvSpPr>
        <p:spPr/>
        <p:txBody>
          <a:bodyPr/>
          <a:lstStyle>
            <a:lvl1pPr>
              <a:defRPr/>
            </a:lvl1pPr>
          </a:lstStyle>
          <a:p>
            <a:endParaRPr lang="it-IT" dirty="0"/>
          </a:p>
        </p:txBody>
      </p:sp>
      <p:sp>
        <p:nvSpPr>
          <p:cNvPr id="12" name="Segnaposto numero diapositiva 13"/>
          <p:cNvSpPr txBox="1">
            <a:spLocks/>
          </p:cNvSpPr>
          <p:nvPr userDrawn="1"/>
        </p:nvSpPr>
        <p:spPr>
          <a:xfrm>
            <a:off x="11143276" y="6374708"/>
            <a:ext cx="746571" cy="365125"/>
          </a:xfrm>
          <a:prstGeom prst="rect">
            <a:avLst/>
          </a:prstGeom>
        </p:spPr>
        <p:txBody>
          <a:bodyPr/>
          <a:lstStyle>
            <a:defPPr>
              <a:defRPr lang="it-IT"/>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FA8D5150-1410-4193-96A9-AB94F7C4498D}" type="slidenum">
              <a:rPr lang="it-IT" sz="1200" smtClean="0">
                <a:solidFill>
                  <a:schemeClr val="tx1">
                    <a:lumMod val="90000"/>
                    <a:lumOff val="10000"/>
                  </a:schemeClr>
                </a:solidFill>
                <a:latin typeface="Roboto"/>
              </a:rPr>
              <a:pPr algn="r">
                <a:defRPr/>
              </a:pPr>
              <a:t>‹#›</a:t>
            </a:fld>
            <a:endParaRPr lang="it-IT" sz="1200" dirty="0">
              <a:solidFill>
                <a:schemeClr val="tx1">
                  <a:lumMod val="90000"/>
                  <a:lumOff val="10000"/>
                </a:schemeClr>
              </a:solidFill>
              <a:latin typeface="Roboto"/>
            </a:endParaRPr>
          </a:p>
        </p:txBody>
      </p:sp>
      <p:sp>
        <p:nvSpPr>
          <p:cNvPr id="13" name="Segnaposto testo 2">
            <a:extLst>
              <a:ext uri="{FF2B5EF4-FFF2-40B4-BE49-F238E27FC236}">
                <a16:creationId xmlns:a16="http://schemas.microsoft.com/office/drawing/2014/main" id="{707EA911-DBF9-65AD-5120-A12EEAE246FE}"/>
              </a:ext>
            </a:extLst>
          </p:cNvPr>
          <p:cNvSpPr>
            <a:spLocks noGrp="1"/>
          </p:cNvSpPr>
          <p:nvPr>
            <p:ph idx="1"/>
          </p:nvPr>
        </p:nvSpPr>
        <p:spPr>
          <a:xfrm>
            <a:off x="395207" y="1374095"/>
            <a:ext cx="11455897"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pic>
        <p:nvPicPr>
          <p:cNvPr id="7" name="Immagin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106" y="6280092"/>
            <a:ext cx="1734695" cy="383936"/>
          </a:xfrm>
          <a:prstGeom prst="rect">
            <a:avLst/>
          </a:prstGeom>
        </p:spPr>
      </p:pic>
    </p:spTree>
    <p:extLst>
      <p:ext uri="{BB962C8B-B14F-4D97-AF65-F5344CB8AC3E}">
        <p14:creationId xmlns:p14="http://schemas.microsoft.com/office/powerpoint/2010/main" val="1368275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Diapositiva di sezione_DGS's Solut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64B62F0-6494-BC21-065E-19442F34E886}"/>
              </a:ext>
            </a:extLst>
          </p:cNvPr>
          <p:cNvSpPr/>
          <p:nvPr userDrawn="1"/>
        </p:nvSpPr>
        <p:spPr>
          <a:xfrm>
            <a:off x="0" y="0"/>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409" y="1148702"/>
            <a:ext cx="3841344" cy="838038"/>
          </a:xfrm>
          <a:prstGeom prst="rect">
            <a:avLst/>
          </a:prstGeom>
        </p:spPr>
      </p:pic>
      <p:sp>
        <p:nvSpPr>
          <p:cNvPr id="7" name="Titolo 1">
            <a:extLst>
              <a:ext uri="{FF2B5EF4-FFF2-40B4-BE49-F238E27FC236}">
                <a16:creationId xmlns:a16="http://schemas.microsoft.com/office/drawing/2014/main" id="{11837FB4-56C1-F17D-8DAE-9FCC9832FA68}"/>
              </a:ext>
            </a:extLst>
          </p:cNvPr>
          <p:cNvSpPr>
            <a:spLocks noGrp="1"/>
          </p:cNvSpPr>
          <p:nvPr>
            <p:ph type="ctrTitle" hasCustomPrompt="1"/>
          </p:nvPr>
        </p:nvSpPr>
        <p:spPr>
          <a:xfrm>
            <a:off x="972302" y="2925835"/>
            <a:ext cx="9144000" cy="1882070"/>
          </a:xfrm>
        </p:spPr>
        <p:txBody>
          <a:bodyPr anchor="ctr">
            <a:normAutofit/>
          </a:bodyPr>
          <a:lstStyle>
            <a:lvl1pPr algn="l">
              <a:defRPr sz="5400" b="0">
                <a:solidFill>
                  <a:schemeClr val="bg1"/>
                </a:solidFill>
                <a:latin typeface="Roboto" pitchFamily="2" charset="0"/>
                <a:ea typeface="Roboto" pitchFamily="2" charset="0"/>
              </a:defRPr>
            </a:lvl1pPr>
          </a:lstStyle>
          <a:p>
            <a:r>
              <a:rPr lang="it-IT" dirty="0" err="1"/>
              <a:t>DGS’s</a:t>
            </a:r>
            <a:br>
              <a:rPr lang="it-IT" dirty="0"/>
            </a:br>
            <a:r>
              <a:rPr lang="it-IT" dirty="0"/>
              <a:t>SOLUTIONS</a:t>
            </a:r>
          </a:p>
        </p:txBody>
      </p:sp>
    </p:spTree>
    <p:extLst>
      <p:ext uri="{BB962C8B-B14F-4D97-AF65-F5344CB8AC3E}">
        <p14:creationId xmlns:p14="http://schemas.microsoft.com/office/powerpoint/2010/main" val="682777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4F54110-1B38-C859-3433-6ABCDF89BB09}"/>
              </a:ext>
            </a:extLst>
          </p:cNvPr>
          <p:cNvSpPr>
            <a:spLocks noGrp="1"/>
          </p:cNvSpPr>
          <p:nvPr>
            <p:ph type="title"/>
          </p:nvPr>
        </p:nvSpPr>
        <p:spPr>
          <a:xfrm>
            <a:off x="321469" y="8354"/>
            <a:ext cx="11529635" cy="1325563"/>
          </a:xfrm>
          <a:prstGeom prst="rect">
            <a:avLst/>
          </a:prstGeom>
        </p:spPr>
        <p:txBody>
          <a:bodyPr vert="horz" lIns="91440" tIns="45720" rIns="91440" bIns="45720" rtlCol="0" anchor="ctr">
            <a:norm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707EA911-DBF9-65AD-5120-A12EEAE246FE}"/>
              </a:ext>
            </a:extLst>
          </p:cNvPr>
          <p:cNvSpPr>
            <a:spLocks noGrp="1"/>
          </p:cNvSpPr>
          <p:nvPr>
            <p:ph type="body" idx="1"/>
          </p:nvPr>
        </p:nvSpPr>
        <p:spPr>
          <a:xfrm>
            <a:off x="395207" y="1374095"/>
            <a:ext cx="11455897"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901300923"/>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7" r:id="rId3"/>
    <p:sldLayoutId id="2147483872" r:id="rId4"/>
    <p:sldLayoutId id="2147483865" r:id="rId5"/>
    <p:sldLayoutId id="2147483884" r:id="rId6"/>
    <p:sldLayoutId id="2147483885" r:id="rId7"/>
    <p:sldLayoutId id="2147483873" r:id="rId8"/>
    <p:sldLayoutId id="2147483883" r:id="rId9"/>
    <p:sldLayoutId id="2147483874" r:id="rId10"/>
    <p:sldLayoutId id="2147483869" r:id="rId11"/>
    <p:sldLayoutId id="2147483875" r:id="rId12"/>
    <p:sldLayoutId id="2147483876" r:id="rId13"/>
    <p:sldLayoutId id="2147483877" r:id="rId14"/>
    <p:sldLayoutId id="2147483878" r:id="rId15"/>
    <p:sldLayoutId id="2147483879" r:id="rId16"/>
    <p:sldLayoutId id="2147483880" r:id="rId17"/>
    <p:sldLayoutId id="2147483881" r:id="rId18"/>
    <p:sldLayoutId id="2147483870" r:id="rId19"/>
    <p:sldLayoutId id="2147483866" r:id="rId20"/>
  </p:sldLayoutIdLst>
  <p:hf hdr="0" ftr="0" dt="0"/>
  <p:txStyles>
    <p:titleStyle>
      <a:lvl1pPr algn="l" defTabSz="914400" rtl="0" eaLnBrk="1" latinLnBrk="0" hangingPunct="1">
        <a:lnSpc>
          <a:spcPct val="90000"/>
        </a:lnSpc>
        <a:spcBef>
          <a:spcPct val="0"/>
        </a:spcBef>
        <a:buNone/>
        <a:defRPr sz="3200" b="0" kern="1200">
          <a:solidFill>
            <a:schemeClr val="tx1"/>
          </a:solidFill>
          <a:latin typeface="Roboto Light" panose="02000000000000000000" pitchFamily="2" charset="0"/>
          <a:ea typeface="Roboto Light" panose="02000000000000000000" pitchFamily="2" charset="0"/>
          <a:cs typeface="+mj-cs"/>
        </a:defRPr>
      </a:lvl1pPr>
    </p:titleStyle>
    <p:bodyStyle>
      <a:lvl1pPr marL="269875" indent="-269875" algn="l" defTabSz="914400" rtl="0" eaLnBrk="1" latinLnBrk="0" hangingPunct="1">
        <a:lnSpc>
          <a:spcPct val="90000"/>
        </a:lnSpc>
        <a:spcBef>
          <a:spcPts val="1000"/>
        </a:spcBef>
        <a:buFontTx/>
        <a:buBlip>
          <a:blip r:embed="rId22"/>
        </a:buBlip>
        <a:defRPr sz="2000" kern="1200">
          <a:solidFill>
            <a:schemeClr val="tx1"/>
          </a:solidFill>
          <a:latin typeface="+mn-lt"/>
          <a:ea typeface="+mn-ea"/>
          <a:cs typeface="+mn-cs"/>
        </a:defRPr>
      </a:lvl1pPr>
      <a:lvl2pPr marL="539750" indent="-214313" algn="l" defTabSz="914400" rtl="0" eaLnBrk="1" latinLnBrk="0" hangingPunct="1">
        <a:lnSpc>
          <a:spcPct val="90000"/>
        </a:lnSpc>
        <a:spcBef>
          <a:spcPts val="500"/>
        </a:spcBef>
        <a:buFontTx/>
        <a:buBlip>
          <a:blip r:embed="rId22"/>
        </a:buBlip>
        <a:defRPr sz="1800" kern="1200">
          <a:solidFill>
            <a:schemeClr val="tx1"/>
          </a:solidFill>
          <a:latin typeface="+mn-lt"/>
          <a:ea typeface="+mn-ea"/>
          <a:cs typeface="+mn-cs"/>
        </a:defRPr>
      </a:lvl2pPr>
      <a:lvl3pPr marL="987425" indent="-204788" algn="l" defTabSz="914400" rtl="0" eaLnBrk="1" latinLnBrk="0" hangingPunct="1">
        <a:lnSpc>
          <a:spcPct val="90000"/>
        </a:lnSpc>
        <a:spcBef>
          <a:spcPts val="500"/>
        </a:spcBef>
        <a:buFontTx/>
        <a:buBlip>
          <a:blip r:embed="rId22"/>
        </a:buBlip>
        <a:defRPr sz="1600" kern="1200">
          <a:solidFill>
            <a:schemeClr val="tx1"/>
          </a:solidFill>
          <a:latin typeface="+mn-lt"/>
          <a:ea typeface="+mn-ea"/>
          <a:cs typeface="+mn-cs"/>
        </a:defRPr>
      </a:lvl3pPr>
      <a:lvl4pPr marL="1433513" indent="-193675" algn="l" defTabSz="914400" rtl="0" eaLnBrk="1" latinLnBrk="0" hangingPunct="1">
        <a:lnSpc>
          <a:spcPct val="90000"/>
        </a:lnSpc>
        <a:spcBef>
          <a:spcPts val="500"/>
        </a:spcBef>
        <a:buFontTx/>
        <a:buBlip>
          <a:blip r:embed="rId22"/>
        </a:buBlip>
        <a:defRPr sz="1400" kern="1200">
          <a:solidFill>
            <a:schemeClr val="tx1"/>
          </a:solidFill>
          <a:latin typeface="+mn-lt"/>
          <a:ea typeface="+mn-ea"/>
          <a:cs typeface="+mn-cs"/>
        </a:defRPr>
      </a:lvl4pPr>
      <a:lvl5pPr marL="1835150" indent="-138113" algn="l" defTabSz="914400" rtl="0" eaLnBrk="1" latinLnBrk="0" hangingPunct="1">
        <a:lnSpc>
          <a:spcPct val="90000"/>
        </a:lnSpc>
        <a:spcBef>
          <a:spcPts val="500"/>
        </a:spcBef>
        <a:buFontTx/>
        <a:buBlip>
          <a:blip r:embed="rId22"/>
        </a:buBlip>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evblogs.microsoft.com/azure-sql/rest-endpoint-invocation-is-now-generally-available/?ocid=azure-sql_eml_tnp_autoid7_readmore" TargetMode="Externa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hyperlink" Target="https://learn.microsoft.com/en-us/sql/relational-databases/tables/temporal-tables?view=sql-server-ver16" TargetMode="Externa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azure/azure-sql/database/elastic-jobs-overview?view=azuresql#elastic-job-database" TargetMode="External"/><Relationship Id="rId2" Type="http://schemas.openxmlformats.org/officeDocument/2006/relationships/hyperlink" Target="https://learn.microsoft.com/en-us/azure/azure-sql/database/elastic-jobs-overview?view=azuresql#elastic-job-agent" TargetMode="External"/><Relationship Id="rId1" Type="http://schemas.openxmlformats.org/officeDocument/2006/relationships/slideLayout" Target="../slideLayouts/slideLayout18.xml"/><Relationship Id="rId5" Type="http://schemas.openxmlformats.org/officeDocument/2006/relationships/hyperlink" Target="https://learn.microsoft.com/en-us/azure/azure-sql/database/elastic-jobs-overview?view=azuresql#target-group" TargetMode="External"/><Relationship Id="rId4" Type="http://schemas.openxmlformats.org/officeDocument/2006/relationships/hyperlink" Target="https://learn.microsoft.com/en-us/azure/azure-sql/database/elastic-jobs-overview?view=azuresql#elastic-jobs-and-job-steps"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hyperlink" Target="https://learn.microsoft.com/en-us/sql/relational-databases/graphs/sql-graph-overview?view=sql-server-ver16" TargetMode="External"/><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hyperlink" Target="https://learn.microsoft.com/en-us/sql/relational-databases/graphs/sql-graph-shortest-path?view=sql-server-ver16" TargetMode="Externa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A681AB-0E02-94B5-C207-D3F0BB6C830C}"/>
              </a:ext>
            </a:extLst>
          </p:cNvPr>
          <p:cNvSpPr>
            <a:spLocks noGrp="1"/>
          </p:cNvSpPr>
          <p:nvPr>
            <p:ph type="title"/>
          </p:nvPr>
        </p:nvSpPr>
        <p:spPr/>
        <p:txBody>
          <a:bodyPr/>
          <a:lstStyle/>
          <a:p>
            <a:r>
              <a:rPr lang="en-GB" b="1" dirty="0"/>
              <a:t>REST endpoint invocation</a:t>
            </a:r>
          </a:p>
        </p:txBody>
      </p:sp>
      <p:pic>
        <p:nvPicPr>
          <p:cNvPr id="9" name="Picture 8" descr="A diagram of a software application&#10;&#10;Description automatically generated with medium confidence">
            <a:hlinkClick r:id="rId2"/>
            <a:extLst>
              <a:ext uri="{FF2B5EF4-FFF2-40B4-BE49-F238E27FC236}">
                <a16:creationId xmlns:a16="http://schemas.microsoft.com/office/drawing/2014/main" id="{892E5DA2-2D2F-6E15-DCC0-CFF918D8E925}"/>
              </a:ext>
            </a:extLst>
          </p:cNvPr>
          <p:cNvPicPr>
            <a:picLocks noChangeAspect="1"/>
          </p:cNvPicPr>
          <p:nvPr/>
        </p:nvPicPr>
        <p:blipFill>
          <a:blip r:embed="rId3"/>
          <a:stretch>
            <a:fillRect/>
          </a:stretch>
        </p:blipFill>
        <p:spPr>
          <a:xfrm>
            <a:off x="1849829" y="1627636"/>
            <a:ext cx="8472913" cy="4698781"/>
          </a:xfrm>
          <a:prstGeom prst="rect">
            <a:avLst/>
          </a:prstGeom>
        </p:spPr>
      </p:pic>
    </p:spTree>
    <p:extLst>
      <p:ext uri="{BB962C8B-B14F-4D97-AF65-F5344CB8AC3E}">
        <p14:creationId xmlns:p14="http://schemas.microsoft.com/office/powerpoint/2010/main" val="3094388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0B71CBB-B189-1AB4-E7F7-CDBFFF6722B7}"/>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10</a:t>
            </a:fld>
            <a:endParaRPr lang="it-IT" sz="1200" dirty="0">
              <a:latin typeface="Roboto"/>
            </a:endParaRPr>
          </a:p>
        </p:txBody>
      </p:sp>
      <p:sp>
        <p:nvSpPr>
          <p:cNvPr id="8" name="TextBox 7">
            <a:extLst>
              <a:ext uri="{FF2B5EF4-FFF2-40B4-BE49-F238E27FC236}">
                <a16:creationId xmlns:a16="http://schemas.microsoft.com/office/drawing/2014/main" id="{187D681E-F279-8109-70D6-E68EB54A98FA}"/>
              </a:ext>
            </a:extLst>
          </p:cNvPr>
          <p:cNvSpPr txBox="1"/>
          <p:nvPr/>
        </p:nvSpPr>
        <p:spPr>
          <a:xfrm>
            <a:off x="3907095" y="2594771"/>
            <a:ext cx="1386918" cy="307777"/>
          </a:xfrm>
          <a:prstGeom prst="rect">
            <a:avLst/>
          </a:prstGeom>
          <a:noFill/>
          <a:ln>
            <a:solidFill>
              <a:schemeClr val="tx1"/>
            </a:solidFill>
          </a:ln>
        </p:spPr>
        <p:txBody>
          <a:bodyPr wrap="none" rtlCol="0">
            <a:spAutoFit/>
          </a:bodyPr>
          <a:lstStyle/>
          <a:p>
            <a:r>
              <a:rPr lang="en-GB" sz="1400" dirty="0"/>
              <a:t>Valery (Person)</a:t>
            </a:r>
          </a:p>
        </p:txBody>
      </p:sp>
      <p:sp>
        <p:nvSpPr>
          <p:cNvPr id="9" name="TextBox 8">
            <a:extLst>
              <a:ext uri="{FF2B5EF4-FFF2-40B4-BE49-F238E27FC236}">
                <a16:creationId xmlns:a16="http://schemas.microsoft.com/office/drawing/2014/main" id="{1C3982A2-9167-B1CF-2F3C-EA2F392706CD}"/>
              </a:ext>
            </a:extLst>
          </p:cNvPr>
          <p:cNvSpPr txBox="1"/>
          <p:nvPr/>
        </p:nvSpPr>
        <p:spPr>
          <a:xfrm>
            <a:off x="1673295" y="3819332"/>
            <a:ext cx="1330814" cy="307777"/>
          </a:xfrm>
          <a:prstGeom prst="rect">
            <a:avLst/>
          </a:prstGeom>
          <a:noFill/>
          <a:ln>
            <a:solidFill>
              <a:schemeClr val="tx1"/>
            </a:solidFill>
          </a:ln>
        </p:spPr>
        <p:txBody>
          <a:bodyPr wrap="none" rtlCol="0">
            <a:spAutoFit/>
          </a:bodyPr>
          <a:lstStyle/>
          <a:p>
            <a:r>
              <a:rPr lang="en-GB" sz="1400" dirty="0"/>
              <a:t>Juliet (Person)</a:t>
            </a:r>
          </a:p>
        </p:txBody>
      </p:sp>
      <p:sp>
        <p:nvSpPr>
          <p:cNvPr id="10" name="TextBox 9">
            <a:extLst>
              <a:ext uri="{FF2B5EF4-FFF2-40B4-BE49-F238E27FC236}">
                <a16:creationId xmlns:a16="http://schemas.microsoft.com/office/drawing/2014/main" id="{B14ACB9F-1431-EBBB-DB4E-C982A3EEA32F}"/>
              </a:ext>
            </a:extLst>
          </p:cNvPr>
          <p:cNvSpPr txBox="1"/>
          <p:nvPr/>
        </p:nvSpPr>
        <p:spPr>
          <a:xfrm>
            <a:off x="3233673" y="5888782"/>
            <a:ext cx="1346844" cy="307777"/>
          </a:xfrm>
          <a:prstGeom prst="rect">
            <a:avLst/>
          </a:prstGeom>
          <a:noFill/>
          <a:ln>
            <a:solidFill>
              <a:schemeClr val="tx1"/>
            </a:solidFill>
          </a:ln>
        </p:spPr>
        <p:txBody>
          <a:bodyPr wrap="none" rtlCol="0">
            <a:spAutoFit/>
          </a:bodyPr>
          <a:lstStyle/>
          <a:p>
            <a:r>
              <a:rPr lang="en-GB" sz="1400" dirty="0"/>
              <a:t>Frank (Person)</a:t>
            </a:r>
          </a:p>
        </p:txBody>
      </p:sp>
      <p:sp>
        <p:nvSpPr>
          <p:cNvPr id="11" name="TextBox 10">
            <a:extLst>
              <a:ext uri="{FF2B5EF4-FFF2-40B4-BE49-F238E27FC236}">
                <a16:creationId xmlns:a16="http://schemas.microsoft.com/office/drawing/2014/main" id="{003577D3-B7C7-2543-51A3-B6B9BC0C68BA}"/>
              </a:ext>
            </a:extLst>
          </p:cNvPr>
          <p:cNvSpPr txBox="1"/>
          <p:nvPr/>
        </p:nvSpPr>
        <p:spPr>
          <a:xfrm>
            <a:off x="5532944" y="3844394"/>
            <a:ext cx="1539204" cy="307777"/>
          </a:xfrm>
          <a:prstGeom prst="rect">
            <a:avLst/>
          </a:prstGeom>
          <a:noFill/>
          <a:ln>
            <a:solidFill>
              <a:schemeClr val="tx1"/>
            </a:solidFill>
          </a:ln>
        </p:spPr>
        <p:txBody>
          <a:bodyPr wrap="none" rtlCol="0">
            <a:spAutoFit/>
          </a:bodyPr>
          <a:lstStyle/>
          <a:p>
            <a:r>
              <a:rPr lang="en-GB" sz="1400" dirty="0"/>
              <a:t>Lorenzo (Person)</a:t>
            </a:r>
          </a:p>
        </p:txBody>
      </p:sp>
      <p:sp>
        <p:nvSpPr>
          <p:cNvPr id="12" name="TextBox 11">
            <a:extLst>
              <a:ext uri="{FF2B5EF4-FFF2-40B4-BE49-F238E27FC236}">
                <a16:creationId xmlns:a16="http://schemas.microsoft.com/office/drawing/2014/main" id="{19EF1202-F76A-094E-9711-A6440FCC7C48}"/>
              </a:ext>
            </a:extLst>
          </p:cNvPr>
          <p:cNvSpPr txBox="1"/>
          <p:nvPr/>
        </p:nvSpPr>
        <p:spPr>
          <a:xfrm>
            <a:off x="7942777" y="2932373"/>
            <a:ext cx="1369286" cy="307777"/>
          </a:xfrm>
          <a:prstGeom prst="rect">
            <a:avLst/>
          </a:prstGeom>
          <a:noFill/>
          <a:ln>
            <a:solidFill>
              <a:schemeClr val="tx1"/>
            </a:solidFill>
          </a:ln>
        </p:spPr>
        <p:txBody>
          <a:bodyPr wrap="none" rtlCol="0">
            <a:spAutoFit/>
          </a:bodyPr>
          <a:lstStyle/>
          <a:p>
            <a:r>
              <a:rPr lang="en-GB" sz="1400" dirty="0"/>
              <a:t>Leesa (Person)</a:t>
            </a:r>
          </a:p>
        </p:txBody>
      </p:sp>
      <p:sp>
        <p:nvSpPr>
          <p:cNvPr id="13" name="TextBox 12">
            <a:extLst>
              <a:ext uri="{FF2B5EF4-FFF2-40B4-BE49-F238E27FC236}">
                <a16:creationId xmlns:a16="http://schemas.microsoft.com/office/drawing/2014/main" id="{38F8F4FB-F9AE-C66F-6CD9-6140DF438798}"/>
              </a:ext>
            </a:extLst>
          </p:cNvPr>
          <p:cNvSpPr txBox="1"/>
          <p:nvPr/>
        </p:nvSpPr>
        <p:spPr>
          <a:xfrm>
            <a:off x="8214055" y="5888782"/>
            <a:ext cx="1358064" cy="307777"/>
          </a:xfrm>
          <a:prstGeom prst="rect">
            <a:avLst/>
          </a:prstGeom>
          <a:noFill/>
          <a:ln>
            <a:solidFill>
              <a:schemeClr val="tx1"/>
            </a:solidFill>
          </a:ln>
        </p:spPr>
        <p:txBody>
          <a:bodyPr wrap="none" rtlCol="0">
            <a:spAutoFit/>
          </a:bodyPr>
          <a:lstStyle/>
          <a:p>
            <a:r>
              <a:rPr lang="en-GB" sz="1400" dirty="0" err="1"/>
              <a:t>Saam</a:t>
            </a:r>
            <a:r>
              <a:rPr lang="en-GB" sz="1400" dirty="0"/>
              <a:t> (Person)</a:t>
            </a:r>
          </a:p>
        </p:txBody>
      </p:sp>
      <p:sp>
        <p:nvSpPr>
          <p:cNvPr id="14" name="TextBox 13">
            <a:extLst>
              <a:ext uri="{FF2B5EF4-FFF2-40B4-BE49-F238E27FC236}">
                <a16:creationId xmlns:a16="http://schemas.microsoft.com/office/drawing/2014/main" id="{7888D46A-17D9-63A1-C431-AED4E5CE45CB}"/>
              </a:ext>
            </a:extLst>
          </p:cNvPr>
          <p:cNvSpPr txBox="1"/>
          <p:nvPr/>
        </p:nvSpPr>
        <p:spPr>
          <a:xfrm>
            <a:off x="9940218" y="4155615"/>
            <a:ext cx="1492716" cy="307777"/>
          </a:xfrm>
          <a:prstGeom prst="rect">
            <a:avLst/>
          </a:prstGeom>
          <a:noFill/>
          <a:ln>
            <a:solidFill>
              <a:schemeClr val="tx1"/>
            </a:solidFill>
          </a:ln>
        </p:spPr>
        <p:txBody>
          <a:bodyPr wrap="none" rtlCol="0">
            <a:spAutoFit/>
          </a:bodyPr>
          <a:lstStyle/>
          <a:p>
            <a:r>
              <a:rPr lang="en-GB" sz="1400" dirty="0" err="1"/>
              <a:t>Daycon</a:t>
            </a:r>
            <a:r>
              <a:rPr lang="en-GB" sz="1400" dirty="0"/>
              <a:t> (Person)</a:t>
            </a:r>
          </a:p>
        </p:txBody>
      </p:sp>
      <p:cxnSp>
        <p:nvCxnSpPr>
          <p:cNvPr id="16" name="Straight Arrow Connector 15">
            <a:extLst>
              <a:ext uri="{FF2B5EF4-FFF2-40B4-BE49-F238E27FC236}">
                <a16:creationId xmlns:a16="http://schemas.microsoft.com/office/drawing/2014/main" id="{B309B87D-C5C6-A271-10D5-D34FCA3AB46C}"/>
              </a:ext>
            </a:extLst>
          </p:cNvPr>
          <p:cNvCxnSpPr>
            <a:stCxn id="14" idx="2"/>
            <a:endCxn id="13" idx="0"/>
          </p:cNvCxnSpPr>
          <p:nvPr/>
        </p:nvCxnSpPr>
        <p:spPr>
          <a:xfrm flipH="1">
            <a:off x="8893087" y="4463392"/>
            <a:ext cx="1793489" cy="1425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0B9D0DF-0AE0-45F3-6E19-7D4407841D71}"/>
              </a:ext>
            </a:extLst>
          </p:cNvPr>
          <p:cNvCxnSpPr>
            <a:cxnSpLocks/>
            <a:stCxn id="13" idx="0"/>
            <a:endCxn id="12" idx="2"/>
          </p:cNvCxnSpPr>
          <p:nvPr/>
        </p:nvCxnSpPr>
        <p:spPr>
          <a:xfrm flipH="1" flipV="1">
            <a:off x="8627420" y="3240150"/>
            <a:ext cx="265667" cy="2648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F68CB-61EE-A463-0183-BF616FA95301}"/>
              </a:ext>
            </a:extLst>
          </p:cNvPr>
          <p:cNvCxnSpPr>
            <a:cxnSpLocks/>
            <a:stCxn id="8" idx="3"/>
            <a:endCxn id="12" idx="1"/>
          </p:cNvCxnSpPr>
          <p:nvPr/>
        </p:nvCxnSpPr>
        <p:spPr>
          <a:xfrm>
            <a:off x="5294013" y="2748660"/>
            <a:ext cx="2648764" cy="337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EE5DA8C-5542-CAAF-2400-5B8792A3BA33}"/>
              </a:ext>
            </a:extLst>
          </p:cNvPr>
          <p:cNvCxnSpPr>
            <a:stCxn id="13" idx="1"/>
            <a:endCxn id="10" idx="3"/>
          </p:cNvCxnSpPr>
          <p:nvPr/>
        </p:nvCxnSpPr>
        <p:spPr>
          <a:xfrm flipH="1">
            <a:off x="4580517" y="6042671"/>
            <a:ext cx="3633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496E640-C4C3-EDCD-65C5-7C603A66C234}"/>
              </a:ext>
            </a:extLst>
          </p:cNvPr>
          <p:cNvCxnSpPr>
            <a:cxnSpLocks/>
            <a:stCxn id="10" idx="0"/>
            <a:endCxn id="9" idx="2"/>
          </p:cNvCxnSpPr>
          <p:nvPr/>
        </p:nvCxnSpPr>
        <p:spPr>
          <a:xfrm flipH="1" flipV="1">
            <a:off x="2338702" y="4127109"/>
            <a:ext cx="1568393" cy="1761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AAA4C83-B582-ABA1-6696-E16084AA381A}"/>
              </a:ext>
            </a:extLst>
          </p:cNvPr>
          <p:cNvCxnSpPr>
            <a:stCxn id="10" idx="0"/>
            <a:endCxn id="8" idx="2"/>
          </p:cNvCxnSpPr>
          <p:nvPr/>
        </p:nvCxnSpPr>
        <p:spPr>
          <a:xfrm flipV="1">
            <a:off x="3907095" y="2902548"/>
            <a:ext cx="693459" cy="2986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5B0321C-C293-0261-C28D-98EAE7DD07AA}"/>
              </a:ext>
            </a:extLst>
          </p:cNvPr>
          <p:cNvCxnSpPr>
            <a:stCxn id="10" idx="0"/>
            <a:endCxn id="11" idx="2"/>
          </p:cNvCxnSpPr>
          <p:nvPr/>
        </p:nvCxnSpPr>
        <p:spPr>
          <a:xfrm flipV="1">
            <a:off x="3907095" y="4152171"/>
            <a:ext cx="2395451" cy="1736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AB5716A-81A3-EA69-6F23-43B628B5E0B3}"/>
              </a:ext>
            </a:extLst>
          </p:cNvPr>
          <p:cNvCxnSpPr>
            <a:cxnSpLocks/>
            <a:stCxn id="8" idx="2"/>
            <a:endCxn id="9" idx="0"/>
          </p:cNvCxnSpPr>
          <p:nvPr/>
        </p:nvCxnSpPr>
        <p:spPr>
          <a:xfrm flipH="1">
            <a:off x="2338702" y="2902548"/>
            <a:ext cx="2261852" cy="916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0A5E724-F998-BCBF-07F7-A30C395C4CD6}"/>
              </a:ext>
            </a:extLst>
          </p:cNvPr>
          <p:cNvCxnSpPr>
            <a:cxnSpLocks/>
            <a:stCxn id="11" idx="0"/>
            <a:endCxn id="8" idx="2"/>
          </p:cNvCxnSpPr>
          <p:nvPr/>
        </p:nvCxnSpPr>
        <p:spPr>
          <a:xfrm flipH="1" flipV="1">
            <a:off x="4600554" y="2902548"/>
            <a:ext cx="1701992" cy="941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6CA6A86-52DC-45E5-3827-C74FC54D3ACC}"/>
              </a:ext>
            </a:extLst>
          </p:cNvPr>
          <p:cNvCxnSpPr>
            <a:stCxn id="11" idx="2"/>
            <a:endCxn id="13" idx="0"/>
          </p:cNvCxnSpPr>
          <p:nvPr/>
        </p:nvCxnSpPr>
        <p:spPr>
          <a:xfrm>
            <a:off x="6302546" y="4152171"/>
            <a:ext cx="2590541" cy="1736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F70B4EC-4213-B1D6-2E86-C60AF3EFC721}"/>
              </a:ext>
            </a:extLst>
          </p:cNvPr>
          <p:cNvCxnSpPr>
            <a:stCxn id="9" idx="2"/>
            <a:endCxn id="13" idx="0"/>
          </p:cNvCxnSpPr>
          <p:nvPr/>
        </p:nvCxnSpPr>
        <p:spPr>
          <a:xfrm>
            <a:off x="2338702" y="4127109"/>
            <a:ext cx="6554385" cy="1761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39">
            <a:extLst>
              <a:ext uri="{FF2B5EF4-FFF2-40B4-BE49-F238E27FC236}">
                <a16:creationId xmlns:a16="http://schemas.microsoft.com/office/drawing/2014/main" id="{8741D5DE-D82A-F62A-4167-B123A6C1A2A8}"/>
              </a:ext>
            </a:extLst>
          </p:cNvPr>
          <p:cNvSpPr>
            <a:spLocks noGrp="1"/>
          </p:cNvSpPr>
          <p:nvPr>
            <p:ph type="title"/>
          </p:nvPr>
        </p:nvSpPr>
        <p:spPr>
          <a:xfrm>
            <a:off x="321469" y="8354"/>
            <a:ext cx="11529635" cy="1325563"/>
          </a:xfrm>
        </p:spPr>
        <p:txBody>
          <a:bodyPr/>
          <a:lstStyle/>
          <a:p>
            <a:r>
              <a:rPr lang="en-GB" b="1" dirty="0"/>
              <a:t>Try you!</a:t>
            </a:r>
          </a:p>
        </p:txBody>
      </p:sp>
      <p:sp>
        <p:nvSpPr>
          <p:cNvPr id="4" name="TextBox 3">
            <a:extLst>
              <a:ext uri="{FF2B5EF4-FFF2-40B4-BE49-F238E27FC236}">
                <a16:creationId xmlns:a16="http://schemas.microsoft.com/office/drawing/2014/main" id="{4D525DE5-4660-F0F7-517A-CB71174B2AFC}"/>
              </a:ext>
            </a:extLst>
          </p:cNvPr>
          <p:cNvSpPr txBox="1"/>
          <p:nvPr/>
        </p:nvSpPr>
        <p:spPr>
          <a:xfrm>
            <a:off x="1416370" y="1487805"/>
            <a:ext cx="1638590" cy="307777"/>
          </a:xfrm>
          <a:prstGeom prst="rect">
            <a:avLst/>
          </a:prstGeom>
          <a:solidFill>
            <a:srgbClr val="E9DF5D"/>
          </a:solidFill>
          <a:ln>
            <a:solidFill>
              <a:schemeClr val="tx1"/>
            </a:solidFill>
          </a:ln>
        </p:spPr>
        <p:txBody>
          <a:bodyPr wrap="none" rtlCol="0">
            <a:spAutoFit/>
          </a:bodyPr>
          <a:lstStyle/>
          <a:p>
            <a:r>
              <a:rPr lang="en-GB" sz="1400" dirty="0"/>
              <a:t>Python (Hard Skill)</a:t>
            </a:r>
          </a:p>
        </p:txBody>
      </p:sp>
      <p:sp>
        <p:nvSpPr>
          <p:cNvPr id="7" name="TextBox 6">
            <a:extLst>
              <a:ext uri="{FF2B5EF4-FFF2-40B4-BE49-F238E27FC236}">
                <a16:creationId xmlns:a16="http://schemas.microsoft.com/office/drawing/2014/main" id="{403A450C-8F10-CD10-4C0E-957E1D31E26A}"/>
              </a:ext>
            </a:extLst>
          </p:cNvPr>
          <p:cNvSpPr txBox="1"/>
          <p:nvPr/>
        </p:nvSpPr>
        <p:spPr>
          <a:xfrm>
            <a:off x="4827586" y="1023480"/>
            <a:ext cx="1566454" cy="307777"/>
          </a:xfrm>
          <a:prstGeom prst="rect">
            <a:avLst/>
          </a:prstGeom>
          <a:solidFill>
            <a:srgbClr val="E9DF5D"/>
          </a:solidFill>
          <a:ln>
            <a:solidFill>
              <a:schemeClr val="tx1"/>
            </a:solidFill>
          </a:ln>
        </p:spPr>
        <p:txBody>
          <a:bodyPr wrap="none" rtlCol="0">
            <a:spAutoFit/>
          </a:bodyPr>
          <a:lstStyle/>
          <a:p>
            <a:r>
              <a:rPr lang="en-GB" sz="1400" dirty="0"/>
              <a:t>T-SQL (Hard Skill)</a:t>
            </a:r>
          </a:p>
        </p:txBody>
      </p:sp>
      <p:sp>
        <p:nvSpPr>
          <p:cNvPr id="15" name="TextBox 14">
            <a:extLst>
              <a:ext uri="{FF2B5EF4-FFF2-40B4-BE49-F238E27FC236}">
                <a16:creationId xmlns:a16="http://schemas.microsoft.com/office/drawing/2014/main" id="{844D12E3-EC04-977D-8490-0829BEA09EDD}"/>
              </a:ext>
            </a:extLst>
          </p:cNvPr>
          <p:cNvSpPr txBox="1"/>
          <p:nvPr/>
        </p:nvSpPr>
        <p:spPr>
          <a:xfrm>
            <a:off x="8266744" y="1035024"/>
            <a:ext cx="2090637" cy="307777"/>
          </a:xfrm>
          <a:prstGeom prst="rect">
            <a:avLst/>
          </a:prstGeom>
          <a:solidFill>
            <a:srgbClr val="E9DF5D"/>
          </a:solidFill>
          <a:ln>
            <a:solidFill>
              <a:schemeClr val="tx1"/>
            </a:solidFill>
          </a:ln>
        </p:spPr>
        <p:txBody>
          <a:bodyPr wrap="none" rtlCol="0">
            <a:spAutoFit/>
          </a:bodyPr>
          <a:lstStyle/>
          <a:p>
            <a:r>
              <a:rPr lang="en-GB" sz="1400" dirty="0"/>
              <a:t>Data Factory (Hard Skill)</a:t>
            </a:r>
          </a:p>
        </p:txBody>
      </p:sp>
      <p:cxnSp>
        <p:nvCxnSpPr>
          <p:cNvPr id="19" name="Straight Arrow Connector 18">
            <a:extLst>
              <a:ext uri="{FF2B5EF4-FFF2-40B4-BE49-F238E27FC236}">
                <a16:creationId xmlns:a16="http://schemas.microsoft.com/office/drawing/2014/main" id="{3F7C76E2-5635-B1E2-C619-3221CD5F0B16}"/>
              </a:ext>
            </a:extLst>
          </p:cNvPr>
          <p:cNvCxnSpPr>
            <a:cxnSpLocks/>
            <a:stCxn id="9" idx="0"/>
            <a:endCxn id="4" idx="2"/>
          </p:cNvCxnSpPr>
          <p:nvPr/>
        </p:nvCxnSpPr>
        <p:spPr>
          <a:xfrm flipH="1" flipV="1">
            <a:off x="2235665" y="1795582"/>
            <a:ext cx="103037" cy="202375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C658217-6E8E-37A8-878E-67D9B2E323CE}"/>
              </a:ext>
            </a:extLst>
          </p:cNvPr>
          <p:cNvCxnSpPr>
            <a:cxnSpLocks/>
            <a:stCxn id="8" idx="0"/>
            <a:endCxn id="7" idx="2"/>
          </p:cNvCxnSpPr>
          <p:nvPr/>
        </p:nvCxnSpPr>
        <p:spPr>
          <a:xfrm flipV="1">
            <a:off x="4600554" y="1331257"/>
            <a:ext cx="1010259" cy="1263514"/>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A6107FB-6FE7-5186-DCBD-AC87835A1D00}"/>
              </a:ext>
            </a:extLst>
          </p:cNvPr>
          <p:cNvCxnSpPr>
            <a:cxnSpLocks/>
            <a:stCxn id="13" idx="0"/>
            <a:endCxn id="7" idx="2"/>
          </p:cNvCxnSpPr>
          <p:nvPr/>
        </p:nvCxnSpPr>
        <p:spPr>
          <a:xfrm flipH="1" flipV="1">
            <a:off x="5610813" y="1331257"/>
            <a:ext cx="3282274" cy="455752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045A0AD-0E7A-15D2-A3C7-0C4269D30B08}"/>
              </a:ext>
            </a:extLst>
          </p:cNvPr>
          <p:cNvCxnSpPr>
            <a:cxnSpLocks/>
            <a:stCxn id="12" idx="0"/>
            <a:endCxn id="7" idx="2"/>
          </p:cNvCxnSpPr>
          <p:nvPr/>
        </p:nvCxnSpPr>
        <p:spPr>
          <a:xfrm flipH="1" flipV="1">
            <a:off x="5610813" y="1331257"/>
            <a:ext cx="3016607" cy="1601116"/>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27C92ED-FC43-46BD-EED0-9931DDEA3484}"/>
              </a:ext>
            </a:extLst>
          </p:cNvPr>
          <p:cNvCxnSpPr>
            <a:cxnSpLocks/>
            <a:stCxn id="8" idx="0"/>
            <a:endCxn id="15" idx="2"/>
          </p:cNvCxnSpPr>
          <p:nvPr/>
        </p:nvCxnSpPr>
        <p:spPr>
          <a:xfrm flipV="1">
            <a:off x="4600554" y="1342801"/>
            <a:ext cx="4711509" cy="125197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36602AA-4763-1624-C100-DFC9E4C24DD4}"/>
              </a:ext>
            </a:extLst>
          </p:cNvPr>
          <p:cNvCxnSpPr>
            <a:cxnSpLocks/>
            <a:stCxn id="11" idx="0"/>
            <a:endCxn id="15" idx="2"/>
          </p:cNvCxnSpPr>
          <p:nvPr/>
        </p:nvCxnSpPr>
        <p:spPr>
          <a:xfrm flipV="1">
            <a:off x="6302546" y="1342801"/>
            <a:ext cx="3009517" cy="2501593"/>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C6DBBF4-8D46-B31D-AF3A-04DF70DC1E86}"/>
              </a:ext>
            </a:extLst>
          </p:cNvPr>
          <p:cNvCxnSpPr>
            <a:cxnSpLocks/>
            <a:stCxn id="12" idx="0"/>
            <a:endCxn id="15" idx="2"/>
          </p:cNvCxnSpPr>
          <p:nvPr/>
        </p:nvCxnSpPr>
        <p:spPr>
          <a:xfrm flipV="1">
            <a:off x="8627420" y="1342801"/>
            <a:ext cx="684643" cy="158957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A0D2863-2536-8678-1B16-788321793833}"/>
              </a:ext>
            </a:extLst>
          </p:cNvPr>
          <p:cNvCxnSpPr>
            <a:cxnSpLocks/>
            <a:stCxn id="14" idx="0"/>
            <a:endCxn id="15" idx="2"/>
          </p:cNvCxnSpPr>
          <p:nvPr/>
        </p:nvCxnSpPr>
        <p:spPr>
          <a:xfrm flipH="1" flipV="1">
            <a:off x="9312063" y="1342801"/>
            <a:ext cx="1374513" cy="2812814"/>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920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F0A79-0BBE-821C-A4C0-EE44BC215D38}"/>
              </a:ext>
            </a:extLst>
          </p:cNvPr>
          <p:cNvSpPr>
            <a:spLocks noGrp="1"/>
          </p:cNvSpPr>
          <p:nvPr>
            <p:ph type="title"/>
          </p:nvPr>
        </p:nvSpPr>
        <p:spPr/>
        <p:txBody>
          <a:bodyPr>
            <a:normAutofit fontScale="90000"/>
          </a:bodyPr>
          <a:lstStyle/>
          <a:p>
            <a:r>
              <a:rPr lang="en-US" sz="6000" b="1" dirty="0">
                <a:latin typeface="+mj-lt"/>
                <a:ea typeface="+mj-ea"/>
              </a:rPr>
              <a:t>Temporal Table </a:t>
            </a:r>
            <a:r>
              <a:rPr lang="en-US" sz="3200" b="1" dirty="0">
                <a:latin typeface="+mj-lt"/>
                <a:ea typeface="+mj-ea"/>
              </a:rPr>
              <a:t>(system-versioned temporal tables)</a:t>
            </a:r>
            <a:endParaRPr lang="it-IT" dirty="0"/>
          </a:p>
        </p:txBody>
      </p:sp>
      <p:sp>
        <p:nvSpPr>
          <p:cNvPr id="3" name="Slide Number Placeholder 2">
            <a:extLst>
              <a:ext uri="{FF2B5EF4-FFF2-40B4-BE49-F238E27FC236}">
                <a16:creationId xmlns:a16="http://schemas.microsoft.com/office/drawing/2014/main" id="{1ADCDB98-082F-17C6-3923-D376E4E30259}"/>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11</a:t>
            </a:fld>
            <a:endParaRPr lang="it-IT" sz="1200" dirty="0">
              <a:latin typeface="Roboto"/>
            </a:endParaRPr>
          </a:p>
        </p:txBody>
      </p:sp>
      <p:sp>
        <p:nvSpPr>
          <p:cNvPr id="4" name="Content Placeholder 3">
            <a:extLst>
              <a:ext uri="{FF2B5EF4-FFF2-40B4-BE49-F238E27FC236}">
                <a16:creationId xmlns:a16="http://schemas.microsoft.com/office/drawing/2014/main" id="{97638B1D-81ED-4EB0-93AF-CED0D1C9BB5C}"/>
              </a:ext>
            </a:extLst>
          </p:cNvPr>
          <p:cNvSpPr>
            <a:spLocks noGrp="1"/>
          </p:cNvSpPr>
          <p:nvPr>
            <p:ph idx="1"/>
          </p:nvPr>
        </p:nvSpPr>
        <p:spPr/>
        <p:txBody>
          <a:bodyPr/>
          <a:lstStyle/>
          <a:p>
            <a:pPr marL="71437" lvl="1" indent="0">
              <a:lnSpc>
                <a:spcPct val="90000"/>
              </a:lnSpc>
              <a:spcAft>
                <a:spcPts val="600"/>
              </a:spcAft>
              <a:buNone/>
            </a:pPr>
            <a:r>
              <a:rPr lang="en-US" sz="2800" b="1" dirty="0"/>
              <a:t>What are</a:t>
            </a:r>
          </a:p>
          <a:p>
            <a:pPr marL="71437" lvl="1" indent="0">
              <a:lnSpc>
                <a:spcPct val="90000"/>
              </a:lnSpc>
              <a:spcAft>
                <a:spcPts val="600"/>
              </a:spcAft>
              <a:buNone/>
            </a:pPr>
            <a:r>
              <a:rPr lang="en-GB" dirty="0">
                <a:hlinkClick r:id="rId2"/>
              </a:rPr>
              <a:t>https://learn.microsoft.com/en-us/sql/relational-databases/tables/temporal-tables?view=sql-server-ver16</a:t>
            </a:r>
            <a:endParaRPr lang="en-GB" dirty="0"/>
          </a:p>
          <a:p>
            <a:pPr marL="71437" lvl="1" indent="0">
              <a:lnSpc>
                <a:spcPct val="90000"/>
              </a:lnSpc>
              <a:spcAft>
                <a:spcPts val="600"/>
              </a:spcAft>
              <a:buNone/>
            </a:pPr>
            <a:endParaRPr lang="en-GB" sz="2000" dirty="0"/>
          </a:p>
          <a:p>
            <a:pPr marL="71437" lvl="1" indent="0">
              <a:lnSpc>
                <a:spcPct val="90000"/>
              </a:lnSpc>
              <a:spcAft>
                <a:spcPts val="600"/>
              </a:spcAft>
              <a:buNone/>
            </a:pPr>
            <a:r>
              <a:rPr lang="en-GB" sz="2000" dirty="0"/>
              <a:t>Temporal Tables give a native functionality to historicise data.</a:t>
            </a:r>
          </a:p>
          <a:p>
            <a:pPr marL="71437" lvl="1" indent="0">
              <a:lnSpc>
                <a:spcPct val="90000"/>
              </a:lnSpc>
              <a:spcAft>
                <a:spcPts val="600"/>
              </a:spcAft>
              <a:buNone/>
            </a:pPr>
            <a:r>
              <a:rPr lang="en-GB" sz="2000" dirty="0"/>
              <a:t>Temporal tables are a database feature that brings built-in support for providing information about data stored in the table at any point in time, rather than only the data that is correct at the current moment in time.</a:t>
            </a:r>
            <a:endParaRPr lang="en-US" sz="2000" dirty="0"/>
          </a:p>
          <a:p>
            <a:endParaRPr lang="it-IT" dirty="0"/>
          </a:p>
        </p:txBody>
      </p:sp>
    </p:spTree>
    <p:extLst>
      <p:ext uri="{BB962C8B-B14F-4D97-AF65-F5344CB8AC3E}">
        <p14:creationId xmlns:p14="http://schemas.microsoft.com/office/powerpoint/2010/main" val="1339578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AA095-F0DB-469A-DFA1-021F3769E3ED}"/>
              </a:ext>
            </a:extLst>
          </p:cNvPr>
          <p:cNvSpPr>
            <a:spLocks noGrp="1"/>
          </p:cNvSpPr>
          <p:nvPr>
            <p:ph type="title"/>
          </p:nvPr>
        </p:nvSpPr>
        <p:spPr/>
        <p:txBody>
          <a:bodyPr>
            <a:normAutofit fontScale="90000"/>
          </a:bodyPr>
          <a:lstStyle/>
          <a:p>
            <a:r>
              <a:rPr lang="en-US" sz="6000" b="1" dirty="0">
                <a:latin typeface="+mj-lt"/>
                <a:ea typeface="+mj-ea"/>
              </a:rPr>
              <a:t>Temporal Table </a:t>
            </a:r>
            <a:r>
              <a:rPr lang="en-US" sz="3200" b="1" dirty="0">
                <a:latin typeface="+mj-lt"/>
                <a:ea typeface="+mj-ea"/>
              </a:rPr>
              <a:t>(system-versioned temporal tables)</a:t>
            </a:r>
            <a:endParaRPr lang="it-IT" dirty="0"/>
          </a:p>
        </p:txBody>
      </p:sp>
      <p:sp>
        <p:nvSpPr>
          <p:cNvPr id="3" name="Slide Number Placeholder 2">
            <a:extLst>
              <a:ext uri="{FF2B5EF4-FFF2-40B4-BE49-F238E27FC236}">
                <a16:creationId xmlns:a16="http://schemas.microsoft.com/office/drawing/2014/main" id="{41A43BD3-8B06-642C-DDC2-E35ED2A94909}"/>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12</a:t>
            </a:fld>
            <a:endParaRPr lang="it-IT" sz="1200" dirty="0">
              <a:latin typeface="Roboto"/>
            </a:endParaRPr>
          </a:p>
        </p:txBody>
      </p:sp>
      <p:sp>
        <p:nvSpPr>
          <p:cNvPr id="4" name="Content Placeholder 3">
            <a:extLst>
              <a:ext uri="{FF2B5EF4-FFF2-40B4-BE49-F238E27FC236}">
                <a16:creationId xmlns:a16="http://schemas.microsoft.com/office/drawing/2014/main" id="{6A9EC25E-1DAA-ECB2-356C-E42DD93F47E3}"/>
              </a:ext>
            </a:extLst>
          </p:cNvPr>
          <p:cNvSpPr>
            <a:spLocks noGrp="1"/>
          </p:cNvSpPr>
          <p:nvPr>
            <p:ph idx="1"/>
          </p:nvPr>
        </p:nvSpPr>
        <p:spPr/>
        <p:txBody>
          <a:bodyPr/>
          <a:lstStyle/>
          <a:p>
            <a:pPr marL="71437" lvl="1" indent="0">
              <a:lnSpc>
                <a:spcPct val="90000"/>
              </a:lnSpc>
              <a:spcAft>
                <a:spcPts val="600"/>
              </a:spcAft>
              <a:buNone/>
            </a:pPr>
            <a:r>
              <a:rPr lang="en-US" sz="2800" b="1" dirty="0"/>
              <a:t>Useful for</a:t>
            </a:r>
          </a:p>
          <a:p>
            <a:pPr marL="71437" lvl="1" indent="0">
              <a:lnSpc>
                <a:spcPct val="90000"/>
              </a:lnSpc>
              <a:spcAft>
                <a:spcPts val="600"/>
              </a:spcAft>
              <a:buNone/>
            </a:pPr>
            <a:endParaRPr lang="en-GB" sz="2000" dirty="0"/>
          </a:p>
          <a:p>
            <a:pPr marL="71437" lvl="1" indent="0">
              <a:lnSpc>
                <a:spcPct val="90000"/>
              </a:lnSpc>
              <a:spcAft>
                <a:spcPts val="600"/>
              </a:spcAft>
              <a:buNone/>
            </a:pPr>
            <a:r>
              <a:rPr lang="en-GB" sz="2000" dirty="0"/>
              <a:t>Auditing</a:t>
            </a:r>
          </a:p>
          <a:p>
            <a:pPr marL="71437" lvl="1" indent="0">
              <a:lnSpc>
                <a:spcPct val="90000"/>
              </a:lnSpc>
              <a:spcAft>
                <a:spcPts val="600"/>
              </a:spcAft>
              <a:buNone/>
            </a:pPr>
            <a:r>
              <a:rPr lang="en-GB" sz="2000" dirty="0"/>
              <a:t>Historical Reports</a:t>
            </a:r>
          </a:p>
          <a:p>
            <a:pPr marL="71437" lvl="1" indent="0">
              <a:spcAft>
                <a:spcPts val="600"/>
              </a:spcAft>
              <a:buNone/>
            </a:pPr>
            <a:r>
              <a:rPr lang="en-US" sz="2000" dirty="0"/>
              <a:t>Comparison between periods</a:t>
            </a:r>
          </a:p>
          <a:p>
            <a:pPr marL="71437" lvl="1" indent="0">
              <a:spcAft>
                <a:spcPts val="600"/>
              </a:spcAft>
              <a:buNone/>
            </a:pPr>
            <a:r>
              <a:rPr lang="en-GB" sz="2000" dirty="0"/>
              <a:t>Recovering from accidental data changes and application errors</a:t>
            </a:r>
          </a:p>
          <a:p>
            <a:pPr marL="71437" lvl="1" indent="0">
              <a:spcAft>
                <a:spcPts val="600"/>
              </a:spcAft>
              <a:buNone/>
            </a:pPr>
            <a:r>
              <a:rPr lang="en-GB" sz="2000" dirty="0"/>
              <a:t>Maintaining a slowly changing dimension for decision support applications</a:t>
            </a:r>
          </a:p>
          <a:p>
            <a:endParaRPr lang="it-IT" dirty="0"/>
          </a:p>
        </p:txBody>
      </p:sp>
    </p:spTree>
    <p:extLst>
      <p:ext uri="{BB962C8B-B14F-4D97-AF65-F5344CB8AC3E}">
        <p14:creationId xmlns:p14="http://schemas.microsoft.com/office/powerpoint/2010/main" val="333491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D3B57-C76F-322A-E767-686B81F02EFC}"/>
              </a:ext>
            </a:extLst>
          </p:cNvPr>
          <p:cNvSpPr>
            <a:spLocks noGrp="1"/>
          </p:cNvSpPr>
          <p:nvPr>
            <p:ph type="title"/>
          </p:nvPr>
        </p:nvSpPr>
        <p:spPr/>
        <p:txBody>
          <a:bodyPr/>
          <a:lstStyle/>
          <a:p>
            <a:r>
              <a:rPr lang="en-GB" dirty="0"/>
              <a:t>Elastic Job</a:t>
            </a:r>
            <a:endParaRPr lang="it-IT" dirty="0"/>
          </a:p>
        </p:txBody>
      </p:sp>
      <p:sp>
        <p:nvSpPr>
          <p:cNvPr id="3" name="Slide Number Placeholder 2">
            <a:extLst>
              <a:ext uri="{FF2B5EF4-FFF2-40B4-BE49-F238E27FC236}">
                <a16:creationId xmlns:a16="http://schemas.microsoft.com/office/drawing/2014/main" id="{763D3AC4-37C8-BF99-D390-8C97229241EB}"/>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13</a:t>
            </a:fld>
            <a:endParaRPr lang="it-IT" sz="1200" dirty="0">
              <a:latin typeface="Roboto"/>
            </a:endParaRPr>
          </a:p>
        </p:txBody>
      </p:sp>
      <p:sp>
        <p:nvSpPr>
          <p:cNvPr id="4" name="Content Placeholder 3">
            <a:extLst>
              <a:ext uri="{FF2B5EF4-FFF2-40B4-BE49-F238E27FC236}">
                <a16:creationId xmlns:a16="http://schemas.microsoft.com/office/drawing/2014/main" id="{7D43F9A0-B6B4-749B-ED69-BE705DE8850F}"/>
              </a:ext>
            </a:extLst>
          </p:cNvPr>
          <p:cNvSpPr>
            <a:spLocks noGrp="1"/>
          </p:cNvSpPr>
          <p:nvPr>
            <p:ph idx="1"/>
          </p:nvPr>
        </p:nvSpPr>
        <p:spPr/>
        <p:txBody>
          <a:bodyPr/>
          <a:lstStyle/>
          <a:p>
            <a:pPr marL="0" indent="0">
              <a:buNone/>
            </a:pPr>
            <a:r>
              <a:rPr lang="en-GB" dirty="0"/>
              <a:t>Elastic Job is an Azure resource that allows you to run scheduled Transact-SQL  queries  in your Azure SQL Databases. </a:t>
            </a:r>
          </a:p>
          <a:p>
            <a:pPr marL="0" indent="0">
              <a:buNone/>
            </a:pPr>
            <a:r>
              <a:rPr lang="en-GB" dirty="0"/>
              <a:t>It is similar to the SQL Server Agent in the On-prem SQL Server versions. </a:t>
            </a:r>
          </a:p>
          <a:p>
            <a:pPr marL="0" indent="0">
              <a:buNone/>
            </a:pPr>
            <a:r>
              <a:rPr lang="en-GB" dirty="0"/>
              <a:t>In Elastic Jobs, you can execute the scheduled tasks in multiple Azure SQL Servers, multiple Databases, and multiple Elastic Pools.</a:t>
            </a:r>
          </a:p>
          <a:p>
            <a:pPr marL="0" indent="0">
              <a:buNone/>
            </a:pPr>
            <a:r>
              <a:rPr lang="en-GB" dirty="0"/>
              <a:t>Servers and pools are dynamically enumerated at runtime, so jobs run against all databases that exist in the target group at the time of execution (SQL Server Agent could not do it)</a:t>
            </a:r>
          </a:p>
          <a:p>
            <a:pPr marL="0" indent="0">
              <a:buNone/>
            </a:pPr>
            <a:r>
              <a:rPr lang="en-GB" dirty="0"/>
              <a:t>The execution performs parallelly.</a:t>
            </a:r>
            <a:endParaRPr lang="it-IT" dirty="0"/>
          </a:p>
        </p:txBody>
      </p:sp>
    </p:spTree>
    <p:extLst>
      <p:ext uri="{BB962C8B-B14F-4D97-AF65-F5344CB8AC3E}">
        <p14:creationId xmlns:p14="http://schemas.microsoft.com/office/powerpoint/2010/main" val="3882304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11B2F-F557-82F8-1329-87A5ECB74E7F}"/>
              </a:ext>
            </a:extLst>
          </p:cNvPr>
          <p:cNvSpPr>
            <a:spLocks noGrp="1"/>
          </p:cNvSpPr>
          <p:nvPr>
            <p:ph type="title"/>
          </p:nvPr>
        </p:nvSpPr>
        <p:spPr/>
        <p:txBody>
          <a:bodyPr/>
          <a:lstStyle/>
          <a:p>
            <a:r>
              <a:rPr lang="en-GB" dirty="0"/>
              <a:t>Elastic Job</a:t>
            </a:r>
            <a:endParaRPr lang="it-IT" dirty="0"/>
          </a:p>
        </p:txBody>
      </p:sp>
      <p:sp>
        <p:nvSpPr>
          <p:cNvPr id="3" name="Slide Number Placeholder 2">
            <a:extLst>
              <a:ext uri="{FF2B5EF4-FFF2-40B4-BE49-F238E27FC236}">
                <a16:creationId xmlns:a16="http://schemas.microsoft.com/office/drawing/2014/main" id="{8BD06263-2969-5EE9-3EAA-55319485A36B}"/>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14</a:t>
            </a:fld>
            <a:endParaRPr lang="it-IT" sz="1200" dirty="0">
              <a:latin typeface="Roboto"/>
            </a:endParaRPr>
          </a:p>
        </p:txBody>
      </p:sp>
      <p:sp>
        <p:nvSpPr>
          <p:cNvPr id="4" name="Content Placeholder 3">
            <a:extLst>
              <a:ext uri="{FF2B5EF4-FFF2-40B4-BE49-F238E27FC236}">
                <a16:creationId xmlns:a16="http://schemas.microsoft.com/office/drawing/2014/main" id="{FA6E0860-284E-7404-6F81-26CD948E870F}"/>
              </a:ext>
            </a:extLst>
          </p:cNvPr>
          <p:cNvSpPr>
            <a:spLocks noGrp="1"/>
          </p:cNvSpPr>
          <p:nvPr>
            <p:ph idx="1"/>
          </p:nvPr>
        </p:nvSpPr>
        <p:spPr/>
        <p:txBody>
          <a:bodyPr/>
          <a:lstStyle/>
          <a:p>
            <a:pPr marL="0" indent="0">
              <a:buNone/>
            </a:pPr>
            <a:r>
              <a:rPr lang="en-GB" dirty="0"/>
              <a:t>Useful to:</a:t>
            </a:r>
          </a:p>
          <a:p>
            <a:endParaRPr lang="en-GB" dirty="0"/>
          </a:p>
          <a:p>
            <a:r>
              <a:rPr lang="en-GB" dirty="0"/>
              <a:t>Automate management tasks and schedule them to run every weekday, after hours, etc.</a:t>
            </a:r>
          </a:p>
          <a:p>
            <a:r>
              <a:rPr lang="en-GB" dirty="0"/>
              <a:t>Configure jobs to execute across a collection of databases on a recurring basis, such as during off-peak hours.</a:t>
            </a:r>
          </a:p>
          <a:p>
            <a:r>
              <a:rPr lang="it-IT" dirty="0" err="1"/>
              <a:t>Collect</a:t>
            </a:r>
            <a:r>
              <a:rPr lang="it-IT" dirty="0"/>
              <a:t> data for reporting</a:t>
            </a:r>
          </a:p>
          <a:p>
            <a:r>
              <a:rPr lang="it-IT" dirty="0"/>
              <a:t>Data </a:t>
            </a:r>
            <a:r>
              <a:rPr lang="it-IT" dirty="0" err="1"/>
              <a:t>movement</a:t>
            </a:r>
            <a:r>
              <a:rPr lang="it-IT" dirty="0"/>
              <a:t> (ETL)</a:t>
            </a:r>
          </a:p>
        </p:txBody>
      </p:sp>
    </p:spTree>
    <p:extLst>
      <p:ext uri="{BB962C8B-B14F-4D97-AF65-F5344CB8AC3E}">
        <p14:creationId xmlns:p14="http://schemas.microsoft.com/office/powerpoint/2010/main" val="3553253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0A997-ED47-EC6E-2CB7-91115743B267}"/>
              </a:ext>
            </a:extLst>
          </p:cNvPr>
          <p:cNvSpPr>
            <a:spLocks noGrp="1"/>
          </p:cNvSpPr>
          <p:nvPr>
            <p:ph type="title"/>
          </p:nvPr>
        </p:nvSpPr>
        <p:spPr/>
        <p:txBody>
          <a:bodyPr/>
          <a:lstStyle/>
          <a:p>
            <a:r>
              <a:rPr lang="en-GB" dirty="0"/>
              <a:t>Elastic Job components</a:t>
            </a:r>
            <a:endParaRPr lang="it-IT" dirty="0"/>
          </a:p>
        </p:txBody>
      </p:sp>
      <p:sp>
        <p:nvSpPr>
          <p:cNvPr id="3" name="Slide Number Placeholder 2">
            <a:extLst>
              <a:ext uri="{FF2B5EF4-FFF2-40B4-BE49-F238E27FC236}">
                <a16:creationId xmlns:a16="http://schemas.microsoft.com/office/drawing/2014/main" id="{F5FFE8BE-F8FB-5844-C32F-10F5FCE5ABB7}"/>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15</a:t>
            </a:fld>
            <a:endParaRPr lang="it-IT" sz="1200" dirty="0">
              <a:latin typeface="Roboto"/>
            </a:endParaRPr>
          </a:p>
        </p:txBody>
      </p:sp>
      <p:graphicFrame>
        <p:nvGraphicFramePr>
          <p:cNvPr id="5" name="Content Placeholder 4">
            <a:extLst>
              <a:ext uri="{FF2B5EF4-FFF2-40B4-BE49-F238E27FC236}">
                <a16:creationId xmlns:a16="http://schemas.microsoft.com/office/drawing/2014/main" id="{469838AE-DCC7-1C95-DC7F-C912072BCF88}"/>
              </a:ext>
            </a:extLst>
          </p:cNvPr>
          <p:cNvGraphicFramePr>
            <a:graphicFrameLocks noGrp="1"/>
          </p:cNvGraphicFramePr>
          <p:nvPr>
            <p:ph idx="1"/>
            <p:extLst>
              <p:ext uri="{D42A27DB-BD31-4B8C-83A1-F6EECF244321}">
                <p14:modId xmlns:p14="http://schemas.microsoft.com/office/powerpoint/2010/main" val="1020623149"/>
              </p:ext>
            </p:extLst>
          </p:nvPr>
        </p:nvGraphicFramePr>
        <p:xfrm>
          <a:off x="1199534" y="1553497"/>
          <a:ext cx="8485240" cy="4346831"/>
        </p:xfrm>
        <a:graphic>
          <a:graphicData uri="http://schemas.openxmlformats.org/drawingml/2006/table">
            <a:tbl>
              <a:tblPr/>
              <a:tblGrid>
                <a:gridCol w="2585885">
                  <a:extLst>
                    <a:ext uri="{9D8B030D-6E8A-4147-A177-3AD203B41FA5}">
                      <a16:colId xmlns:a16="http://schemas.microsoft.com/office/drawing/2014/main" val="4026514523"/>
                    </a:ext>
                  </a:extLst>
                </a:gridCol>
                <a:gridCol w="5899355">
                  <a:extLst>
                    <a:ext uri="{9D8B030D-6E8A-4147-A177-3AD203B41FA5}">
                      <a16:colId xmlns:a16="http://schemas.microsoft.com/office/drawing/2014/main" val="464160478"/>
                    </a:ext>
                  </a:extLst>
                </a:gridCol>
              </a:tblGrid>
              <a:tr h="132088">
                <a:tc>
                  <a:txBody>
                    <a:bodyPr/>
                    <a:lstStyle/>
                    <a:p>
                      <a:pPr algn="l" fontAlgn="t"/>
                      <a:r>
                        <a:rPr lang="it-IT" sz="1500" b="1" dirty="0">
                          <a:effectLst/>
                        </a:rPr>
                        <a:t>Component</a:t>
                      </a:r>
                    </a:p>
                  </a:txBody>
                  <a:tcPr marL="77702" marR="77702" marT="38851" marB="38851">
                    <a:lnL>
                      <a:noFill/>
                    </a:lnL>
                    <a:lnR>
                      <a:noFill/>
                    </a:lnR>
                    <a:lnT>
                      <a:noFill/>
                    </a:lnT>
                    <a:lnB>
                      <a:noFill/>
                    </a:lnB>
                    <a:solidFill>
                      <a:srgbClr val="FFFFFF"/>
                    </a:solidFill>
                  </a:tcPr>
                </a:tc>
                <a:tc>
                  <a:txBody>
                    <a:bodyPr/>
                    <a:lstStyle/>
                    <a:p>
                      <a:pPr algn="l" fontAlgn="t"/>
                      <a:r>
                        <a:rPr lang="it-IT" sz="1500" b="1" dirty="0" err="1">
                          <a:effectLst/>
                        </a:rPr>
                        <a:t>Description</a:t>
                      </a:r>
                      <a:endParaRPr lang="it-IT" sz="1500" b="1" dirty="0">
                        <a:effectLst/>
                      </a:endParaRPr>
                    </a:p>
                  </a:txBody>
                  <a:tcPr marL="77702" marR="77702" marT="38851" marB="38851">
                    <a:lnL>
                      <a:noFill/>
                    </a:lnL>
                    <a:lnR>
                      <a:noFill/>
                    </a:lnR>
                    <a:lnT>
                      <a:noFill/>
                    </a:lnT>
                    <a:lnB>
                      <a:noFill/>
                    </a:lnB>
                    <a:solidFill>
                      <a:srgbClr val="FFFFFF"/>
                    </a:solidFill>
                  </a:tcPr>
                </a:tc>
                <a:extLst>
                  <a:ext uri="{0D108BD9-81ED-4DB2-BD59-A6C34878D82A}">
                    <a16:rowId xmlns:a16="http://schemas.microsoft.com/office/drawing/2014/main" val="3227890253"/>
                  </a:ext>
                </a:extLst>
              </a:tr>
              <a:tr h="777025">
                <a:tc>
                  <a:txBody>
                    <a:bodyPr/>
                    <a:lstStyle/>
                    <a:p>
                      <a:pPr algn="l" fontAlgn="t"/>
                      <a:r>
                        <a:rPr lang="it-IT" sz="1500" b="1" u="none" strike="noStrike">
                          <a:effectLst/>
                          <a:hlinkClick r:id="rId2"/>
                        </a:rPr>
                        <a:t>Elastic job agent</a:t>
                      </a:r>
                      <a:endParaRPr lang="it-IT" sz="1500">
                        <a:effectLst/>
                      </a:endParaRPr>
                    </a:p>
                  </a:txBody>
                  <a:tcPr marL="77702" marR="77702" marT="38851" marB="38851">
                    <a:lnL>
                      <a:noFill/>
                    </a:lnL>
                    <a:lnR>
                      <a:noFill/>
                    </a:lnR>
                    <a:lnT>
                      <a:noFill/>
                    </a:lnT>
                    <a:lnB>
                      <a:noFill/>
                    </a:lnB>
                    <a:solidFill>
                      <a:srgbClr val="FFFFFF"/>
                    </a:solidFill>
                  </a:tcPr>
                </a:tc>
                <a:tc>
                  <a:txBody>
                    <a:bodyPr/>
                    <a:lstStyle/>
                    <a:p>
                      <a:pPr algn="l" fontAlgn="t"/>
                      <a:r>
                        <a:rPr lang="en-GB" sz="1500">
                          <a:effectLst/>
                        </a:rPr>
                        <a:t>The Azure resource you create to run and manage Jobs.</a:t>
                      </a:r>
                    </a:p>
                  </a:txBody>
                  <a:tcPr marL="77702" marR="77702" marT="38851" marB="38851">
                    <a:lnL>
                      <a:noFill/>
                    </a:lnL>
                    <a:lnR>
                      <a:noFill/>
                    </a:lnR>
                    <a:lnT>
                      <a:noFill/>
                    </a:lnT>
                    <a:lnB>
                      <a:noFill/>
                    </a:lnB>
                    <a:solidFill>
                      <a:srgbClr val="FFFFFF"/>
                    </a:solidFill>
                  </a:tcPr>
                </a:tc>
                <a:extLst>
                  <a:ext uri="{0D108BD9-81ED-4DB2-BD59-A6C34878D82A}">
                    <a16:rowId xmlns:a16="http://schemas.microsoft.com/office/drawing/2014/main" val="1481595417"/>
                  </a:ext>
                </a:extLst>
              </a:tr>
              <a:tr h="1010132">
                <a:tc>
                  <a:txBody>
                    <a:bodyPr/>
                    <a:lstStyle/>
                    <a:p>
                      <a:pPr algn="l" fontAlgn="t"/>
                      <a:r>
                        <a:rPr lang="it-IT" sz="1500" b="1" u="none" strike="noStrike">
                          <a:effectLst/>
                          <a:hlinkClick r:id="rId3"/>
                        </a:rPr>
                        <a:t>Job database</a:t>
                      </a:r>
                      <a:endParaRPr lang="it-IT" sz="1500">
                        <a:effectLst/>
                      </a:endParaRPr>
                    </a:p>
                  </a:txBody>
                  <a:tcPr marL="77702" marR="77702" marT="38851" marB="38851">
                    <a:lnL>
                      <a:noFill/>
                    </a:lnL>
                    <a:lnR>
                      <a:noFill/>
                    </a:lnR>
                    <a:lnT>
                      <a:noFill/>
                    </a:lnT>
                    <a:lnB>
                      <a:noFill/>
                    </a:lnB>
                    <a:solidFill>
                      <a:srgbClr val="FFFFFF"/>
                    </a:solidFill>
                  </a:tcPr>
                </a:tc>
                <a:tc>
                  <a:txBody>
                    <a:bodyPr/>
                    <a:lstStyle/>
                    <a:p>
                      <a:pPr algn="l" fontAlgn="t"/>
                      <a:r>
                        <a:rPr lang="en-GB" sz="1500">
                          <a:effectLst/>
                        </a:rPr>
                        <a:t>A database in Azure SQL Database that the job agent uses to store job related data, job definitions, etc.</a:t>
                      </a:r>
                    </a:p>
                  </a:txBody>
                  <a:tcPr marL="77702" marR="77702" marT="38851" marB="38851">
                    <a:lnL>
                      <a:noFill/>
                    </a:lnL>
                    <a:lnR>
                      <a:noFill/>
                    </a:lnR>
                    <a:lnT>
                      <a:noFill/>
                    </a:lnT>
                    <a:lnB>
                      <a:noFill/>
                    </a:lnB>
                    <a:solidFill>
                      <a:srgbClr val="FFFFFF"/>
                    </a:solidFill>
                  </a:tcPr>
                </a:tc>
                <a:extLst>
                  <a:ext uri="{0D108BD9-81ED-4DB2-BD59-A6C34878D82A}">
                    <a16:rowId xmlns:a16="http://schemas.microsoft.com/office/drawing/2014/main" val="385313026"/>
                  </a:ext>
                </a:extLst>
              </a:tr>
              <a:tr h="1476347">
                <a:tc>
                  <a:txBody>
                    <a:bodyPr/>
                    <a:lstStyle/>
                    <a:p>
                      <a:pPr algn="l" fontAlgn="t"/>
                      <a:r>
                        <a:rPr lang="it-IT" sz="1500" b="1" u="none" strike="noStrike">
                          <a:effectLst/>
                          <a:hlinkClick r:id="rId4"/>
                        </a:rPr>
                        <a:t>Job</a:t>
                      </a:r>
                      <a:endParaRPr lang="it-IT" sz="1500">
                        <a:effectLst/>
                      </a:endParaRPr>
                    </a:p>
                  </a:txBody>
                  <a:tcPr marL="77702" marR="77702" marT="38851" marB="38851">
                    <a:lnL>
                      <a:noFill/>
                    </a:lnL>
                    <a:lnR>
                      <a:noFill/>
                    </a:lnR>
                    <a:lnT>
                      <a:noFill/>
                    </a:lnT>
                    <a:lnB>
                      <a:noFill/>
                    </a:lnB>
                    <a:solidFill>
                      <a:srgbClr val="FFFFFF"/>
                    </a:solidFill>
                  </a:tcPr>
                </a:tc>
                <a:tc>
                  <a:txBody>
                    <a:bodyPr/>
                    <a:lstStyle/>
                    <a:p>
                      <a:pPr algn="l" fontAlgn="t"/>
                      <a:r>
                        <a:rPr lang="en-GB" sz="1500">
                          <a:effectLst/>
                        </a:rPr>
                        <a:t>A job is a unit of work that is composed of one or more job steps. Job steps specify the T-SQL script to run, as well as other details required to execute the script.</a:t>
                      </a:r>
                    </a:p>
                  </a:txBody>
                  <a:tcPr marL="77702" marR="77702" marT="38851" marB="38851">
                    <a:lnL>
                      <a:noFill/>
                    </a:lnL>
                    <a:lnR>
                      <a:noFill/>
                    </a:lnR>
                    <a:lnT>
                      <a:noFill/>
                    </a:lnT>
                    <a:lnB>
                      <a:noFill/>
                    </a:lnB>
                    <a:solidFill>
                      <a:srgbClr val="FFFFFF"/>
                    </a:solidFill>
                  </a:tcPr>
                </a:tc>
                <a:extLst>
                  <a:ext uri="{0D108BD9-81ED-4DB2-BD59-A6C34878D82A}">
                    <a16:rowId xmlns:a16="http://schemas.microsoft.com/office/drawing/2014/main" val="690172310"/>
                  </a:ext>
                </a:extLst>
              </a:tr>
              <a:tr h="777025">
                <a:tc>
                  <a:txBody>
                    <a:bodyPr/>
                    <a:lstStyle/>
                    <a:p>
                      <a:pPr algn="l" fontAlgn="t"/>
                      <a:r>
                        <a:rPr lang="it-IT" sz="1500" b="1" u="none" strike="noStrike" dirty="0">
                          <a:effectLst/>
                          <a:hlinkClick r:id="rId5"/>
                        </a:rPr>
                        <a:t>Target group</a:t>
                      </a:r>
                      <a:endParaRPr lang="it-IT" sz="1500" dirty="0">
                        <a:effectLst/>
                      </a:endParaRPr>
                    </a:p>
                  </a:txBody>
                  <a:tcPr marL="77702" marR="77702" marT="38851" marB="38851">
                    <a:lnL>
                      <a:noFill/>
                    </a:lnL>
                    <a:lnR>
                      <a:noFill/>
                    </a:lnR>
                    <a:lnT>
                      <a:noFill/>
                    </a:lnT>
                    <a:lnB>
                      <a:noFill/>
                    </a:lnB>
                    <a:solidFill>
                      <a:srgbClr val="FFFFFF"/>
                    </a:solidFill>
                  </a:tcPr>
                </a:tc>
                <a:tc>
                  <a:txBody>
                    <a:bodyPr/>
                    <a:lstStyle/>
                    <a:p>
                      <a:pPr algn="l" fontAlgn="t"/>
                      <a:r>
                        <a:rPr lang="en-GB" sz="1500" dirty="0">
                          <a:effectLst/>
                        </a:rPr>
                        <a:t>The set of servers, pools, and databases to run a job against.</a:t>
                      </a:r>
                    </a:p>
                  </a:txBody>
                  <a:tcPr marL="77702" marR="77702" marT="38851" marB="38851">
                    <a:lnL>
                      <a:noFill/>
                    </a:lnL>
                    <a:lnR>
                      <a:noFill/>
                    </a:lnR>
                    <a:lnT>
                      <a:noFill/>
                    </a:lnT>
                    <a:lnB>
                      <a:noFill/>
                    </a:lnB>
                    <a:solidFill>
                      <a:srgbClr val="FFFFFF"/>
                    </a:solidFill>
                  </a:tcPr>
                </a:tc>
                <a:extLst>
                  <a:ext uri="{0D108BD9-81ED-4DB2-BD59-A6C34878D82A}">
                    <a16:rowId xmlns:a16="http://schemas.microsoft.com/office/drawing/2014/main" val="2190617193"/>
                  </a:ext>
                </a:extLst>
              </a:tr>
            </a:tbl>
          </a:graphicData>
        </a:graphic>
      </p:graphicFrame>
    </p:spTree>
    <p:extLst>
      <p:ext uri="{BB962C8B-B14F-4D97-AF65-F5344CB8AC3E}">
        <p14:creationId xmlns:p14="http://schemas.microsoft.com/office/powerpoint/2010/main" val="2715099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55249-C996-A708-8F25-C483866D9D02}"/>
              </a:ext>
            </a:extLst>
          </p:cNvPr>
          <p:cNvSpPr>
            <a:spLocks noGrp="1"/>
          </p:cNvSpPr>
          <p:nvPr>
            <p:ph type="title"/>
          </p:nvPr>
        </p:nvSpPr>
        <p:spPr/>
        <p:txBody>
          <a:bodyPr/>
          <a:lstStyle/>
          <a:p>
            <a:r>
              <a:rPr lang="en-GB" dirty="0"/>
              <a:t>Elastic Job</a:t>
            </a:r>
            <a:endParaRPr lang="it-IT" dirty="0"/>
          </a:p>
        </p:txBody>
      </p:sp>
      <p:sp>
        <p:nvSpPr>
          <p:cNvPr id="3" name="Slide Number Placeholder 2">
            <a:extLst>
              <a:ext uri="{FF2B5EF4-FFF2-40B4-BE49-F238E27FC236}">
                <a16:creationId xmlns:a16="http://schemas.microsoft.com/office/drawing/2014/main" id="{0602648B-2153-C485-1FF9-CD978F3D11FA}"/>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16</a:t>
            </a:fld>
            <a:endParaRPr lang="it-IT" sz="1200" dirty="0">
              <a:latin typeface="Roboto"/>
            </a:endParaRPr>
          </a:p>
        </p:txBody>
      </p:sp>
      <p:pic>
        <p:nvPicPr>
          <p:cNvPr id="5" name="Content Placeholder 4">
            <a:extLst>
              <a:ext uri="{FF2B5EF4-FFF2-40B4-BE49-F238E27FC236}">
                <a16:creationId xmlns:a16="http://schemas.microsoft.com/office/drawing/2014/main" id="{566C021D-E82F-A4A9-CE53-EF6AFC296F2E}"/>
              </a:ext>
            </a:extLst>
          </p:cNvPr>
          <p:cNvPicPr>
            <a:picLocks noGrp="1" noChangeAspect="1"/>
          </p:cNvPicPr>
          <p:nvPr>
            <p:ph idx="1"/>
          </p:nvPr>
        </p:nvPicPr>
        <p:blipFill>
          <a:blip r:embed="rId2"/>
          <a:stretch>
            <a:fillRect/>
          </a:stretch>
        </p:blipFill>
        <p:spPr>
          <a:xfrm>
            <a:off x="2733040" y="1696879"/>
            <a:ext cx="6332855" cy="3971252"/>
          </a:xfrm>
          <a:prstGeom prst="rect">
            <a:avLst/>
          </a:prstGeom>
        </p:spPr>
      </p:pic>
    </p:spTree>
    <p:extLst>
      <p:ext uri="{BB962C8B-B14F-4D97-AF65-F5344CB8AC3E}">
        <p14:creationId xmlns:p14="http://schemas.microsoft.com/office/powerpoint/2010/main" val="1685971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822ACD-5216-3854-9917-89AC53F22112}"/>
              </a:ext>
            </a:extLst>
          </p:cNvPr>
          <p:cNvSpPr>
            <a:spLocks noGrp="1"/>
          </p:cNvSpPr>
          <p:nvPr>
            <p:ph type="title"/>
          </p:nvPr>
        </p:nvSpPr>
        <p:spPr/>
        <p:txBody>
          <a:bodyPr/>
          <a:lstStyle/>
          <a:p>
            <a:r>
              <a:rPr lang="en-GB" dirty="0" err="1"/>
              <a:t>Elasticjobs</a:t>
            </a:r>
            <a:r>
              <a:rPr lang="en-GB" dirty="0"/>
              <a:t>: schema </a:t>
            </a:r>
            <a:r>
              <a:rPr lang="en-GB" dirty="0" err="1"/>
              <a:t>jobs_internal</a:t>
            </a:r>
            <a:endParaRPr lang="it-IT" dirty="0"/>
          </a:p>
        </p:txBody>
      </p:sp>
      <p:sp>
        <p:nvSpPr>
          <p:cNvPr id="3" name="Slide Number Placeholder 2">
            <a:extLst>
              <a:ext uri="{FF2B5EF4-FFF2-40B4-BE49-F238E27FC236}">
                <a16:creationId xmlns:a16="http://schemas.microsoft.com/office/drawing/2014/main" id="{03D2E83A-9DBD-6A3E-106D-8D6190BA74F1}"/>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17</a:t>
            </a:fld>
            <a:endParaRPr lang="it-IT" sz="1200" dirty="0">
              <a:latin typeface="Roboto"/>
            </a:endParaRPr>
          </a:p>
        </p:txBody>
      </p:sp>
      <p:pic>
        <p:nvPicPr>
          <p:cNvPr id="8" name="Content Placeholder 7">
            <a:extLst>
              <a:ext uri="{FF2B5EF4-FFF2-40B4-BE49-F238E27FC236}">
                <a16:creationId xmlns:a16="http://schemas.microsoft.com/office/drawing/2014/main" id="{7B150487-32E2-81BC-F355-6E4782F1594B}"/>
              </a:ext>
            </a:extLst>
          </p:cNvPr>
          <p:cNvPicPr>
            <a:picLocks noGrp="1" noChangeAspect="1"/>
          </p:cNvPicPr>
          <p:nvPr>
            <p:ph idx="1"/>
          </p:nvPr>
        </p:nvPicPr>
        <p:blipFill>
          <a:blip r:embed="rId2"/>
          <a:stretch>
            <a:fillRect/>
          </a:stretch>
        </p:blipFill>
        <p:spPr>
          <a:xfrm>
            <a:off x="521744" y="1374775"/>
            <a:ext cx="2566488" cy="4351338"/>
          </a:xfrm>
        </p:spPr>
      </p:pic>
      <p:pic>
        <p:nvPicPr>
          <p:cNvPr id="10" name="Picture 9">
            <a:extLst>
              <a:ext uri="{FF2B5EF4-FFF2-40B4-BE49-F238E27FC236}">
                <a16:creationId xmlns:a16="http://schemas.microsoft.com/office/drawing/2014/main" id="{2E678B4C-97D4-C2DB-1F8A-ED81F0BBC753}"/>
              </a:ext>
            </a:extLst>
          </p:cNvPr>
          <p:cNvPicPr>
            <a:picLocks noChangeAspect="1"/>
          </p:cNvPicPr>
          <p:nvPr/>
        </p:nvPicPr>
        <p:blipFill>
          <a:blip r:embed="rId3"/>
          <a:stretch>
            <a:fillRect/>
          </a:stretch>
        </p:blipFill>
        <p:spPr>
          <a:xfrm>
            <a:off x="4316576" y="1333917"/>
            <a:ext cx="3558848" cy="4534293"/>
          </a:xfrm>
          <a:prstGeom prst="rect">
            <a:avLst/>
          </a:prstGeom>
        </p:spPr>
      </p:pic>
    </p:spTree>
    <p:extLst>
      <p:ext uri="{BB962C8B-B14F-4D97-AF65-F5344CB8AC3E}">
        <p14:creationId xmlns:p14="http://schemas.microsoft.com/office/powerpoint/2010/main" val="3091422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827A2-6F60-3388-3042-4BC0D6A7A530}"/>
              </a:ext>
            </a:extLst>
          </p:cNvPr>
          <p:cNvSpPr>
            <a:spLocks noGrp="1"/>
          </p:cNvSpPr>
          <p:nvPr>
            <p:ph type="title"/>
          </p:nvPr>
        </p:nvSpPr>
        <p:spPr/>
        <p:txBody>
          <a:bodyPr/>
          <a:lstStyle/>
          <a:p>
            <a:endParaRPr lang="it-IT"/>
          </a:p>
        </p:txBody>
      </p:sp>
      <p:sp>
        <p:nvSpPr>
          <p:cNvPr id="3" name="Slide Number Placeholder 2">
            <a:extLst>
              <a:ext uri="{FF2B5EF4-FFF2-40B4-BE49-F238E27FC236}">
                <a16:creationId xmlns:a16="http://schemas.microsoft.com/office/drawing/2014/main" id="{96516168-052B-6E56-6EE7-1B007E88F321}"/>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18</a:t>
            </a:fld>
            <a:endParaRPr lang="it-IT" sz="1200" dirty="0">
              <a:latin typeface="Roboto"/>
            </a:endParaRPr>
          </a:p>
        </p:txBody>
      </p:sp>
      <p:pic>
        <p:nvPicPr>
          <p:cNvPr id="6" name="Content Placeholder 5">
            <a:extLst>
              <a:ext uri="{FF2B5EF4-FFF2-40B4-BE49-F238E27FC236}">
                <a16:creationId xmlns:a16="http://schemas.microsoft.com/office/drawing/2014/main" id="{D4363DB1-7AFE-4361-676A-4639CD0605D5}"/>
              </a:ext>
            </a:extLst>
          </p:cNvPr>
          <p:cNvPicPr>
            <a:picLocks noGrp="1" noChangeAspect="1"/>
          </p:cNvPicPr>
          <p:nvPr>
            <p:ph idx="1"/>
          </p:nvPr>
        </p:nvPicPr>
        <p:blipFill>
          <a:blip r:embed="rId2"/>
          <a:stretch>
            <a:fillRect/>
          </a:stretch>
        </p:blipFill>
        <p:spPr>
          <a:xfrm>
            <a:off x="2310581" y="1424962"/>
            <a:ext cx="7068007" cy="4684609"/>
          </a:xfrm>
        </p:spPr>
      </p:pic>
    </p:spTree>
    <p:extLst>
      <p:ext uri="{BB962C8B-B14F-4D97-AF65-F5344CB8AC3E}">
        <p14:creationId xmlns:p14="http://schemas.microsoft.com/office/powerpoint/2010/main" val="3646731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A681AB-0E02-94B5-C207-D3F0BB6C830C}"/>
              </a:ext>
            </a:extLst>
          </p:cNvPr>
          <p:cNvSpPr>
            <a:spLocks noGrp="1"/>
          </p:cNvSpPr>
          <p:nvPr>
            <p:ph type="title"/>
          </p:nvPr>
        </p:nvSpPr>
        <p:spPr/>
        <p:txBody>
          <a:bodyPr/>
          <a:lstStyle/>
          <a:p>
            <a:r>
              <a:rPr lang="en-GB" b="1" dirty="0"/>
              <a:t>Examples</a:t>
            </a:r>
          </a:p>
        </p:txBody>
      </p:sp>
      <p:sp>
        <p:nvSpPr>
          <p:cNvPr id="2" name="TextBox 1">
            <a:extLst>
              <a:ext uri="{FF2B5EF4-FFF2-40B4-BE49-F238E27FC236}">
                <a16:creationId xmlns:a16="http://schemas.microsoft.com/office/drawing/2014/main" id="{2E4B05FA-C04D-2E9C-8C18-6E8B8BB7AE96}"/>
              </a:ext>
            </a:extLst>
          </p:cNvPr>
          <p:cNvSpPr txBox="1"/>
          <p:nvPr/>
        </p:nvSpPr>
        <p:spPr>
          <a:xfrm>
            <a:off x="849854" y="1247887"/>
            <a:ext cx="5246146" cy="2308324"/>
          </a:xfrm>
          <a:prstGeom prst="rect">
            <a:avLst/>
          </a:prstGeom>
          <a:noFill/>
        </p:spPr>
        <p:txBody>
          <a:bodyPr wrap="square" rtlCol="0">
            <a:spAutoFit/>
          </a:bodyPr>
          <a:lstStyle/>
          <a:p>
            <a:r>
              <a:rPr lang="en-GB" sz="2400" dirty="0"/>
              <a:t>Interaction with a storage account:</a:t>
            </a:r>
          </a:p>
          <a:p>
            <a:pPr marL="342900" indent="-342900">
              <a:buFont typeface="Arial" panose="020B0604020202020204" pitchFamily="34" charset="0"/>
              <a:buChar char="•"/>
            </a:pPr>
            <a:r>
              <a:rPr lang="en-GB" sz="2400" dirty="0"/>
              <a:t>Azure </a:t>
            </a:r>
            <a:r>
              <a:rPr lang="en-GB" sz="2400" dirty="0" err="1"/>
              <a:t>FileShare</a:t>
            </a:r>
            <a:endParaRPr lang="en-GB" sz="2400" dirty="0"/>
          </a:p>
          <a:p>
            <a:pPr marL="342900" indent="-342900">
              <a:buFont typeface="Arial" panose="020B0604020202020204" pitchFamily="34" charset="0"/>
              <a:buChar char="•"/>
            </a:pPr>
            <a:r>
              <a:rPr lang="en-GB" sz="2400" dirty="0"/>
              <a:t>Azure Container</a:t>
            </a:r>
          </a:p>
          <a:p>
            <a:pPr marL="342900" indent="-342900">
              <a:buFont typeface="Arial" panose="020B0604020202020204" pitchFamily="34" charset="0"/>
              <a:buChar char="•"/>
            </a:pPr>
            <a:endParaRPr lang="en-GB" sz="2400" dirty="0"/>
          </a:p>
          <a:p>
            <a:r>
              <a:rPr lang="en-GB" sz="2400" dirty="0"/>
              <a:t>Interaction with external resources:</a:t>
            </a:r>
          </a:p>
          <a:p>
            <a:pPr marL="342900" indent="-342900">
              <a:buFont typeface="Arial" panose="020B0604020202020204" pitchFamily="34" charset="0"/>
              <a:buChar char="•"/>
            </a:pPr>
            <a:r>
              <a:rPr lang="en-GB" sz="2400" dirty="0"/>
              <a:t>Azure API Management</a:t>
            </a:r>
          </a:p>
        </p:txBody>
      </p:sp>
    </p:spTree>
    <p:extLst>
      <p:ext uri="{BB962C8B-B14F-4D97-AF65-F5344CB8AC3E}">
        <p14:creationId xmlns:p14="http://schemas.microsoft.com/office/powerpoint/2010/main" val="702730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AA726-6D10-3892-B92A-A3A742983825}"/>
              </a:ext>
            </a:extLst>
          </p:cNvPr>
          <p:cNvSpPr>
            <a:spLocks noGrp="1"/>
          </p:cNvSpPr>
          <p:nvPr>
            <p:ph type="title"/>
          </p:nvPr>
        </p:nvSpPr>
        <p:spPr/>
        <p:txBody>
          <a:bodyPr/>
          <a:lstStyle/>
          <a:p>
            <a:r>
              <a:rPr lang="en-GB" b="1" dirty="0"/>
              <a:t>Graph Database on SQL Server</a:t>
            </a:r>
          </a:p>
        </p:txBody>
      </p:sp>
      <p:sp>
        <p:nvSpPr>
          <p:cNvPr id="3" name="Slide Number Placeholder 2">
            <a:extLst>
              <a:ext uri="{FF2B5EF4-FFF2-40B4-BE49-F238E27FC236}">
                <a16:creationId xmlns:a16="http://schemas.microsoft.com/office/drawing/2014/main" id="{06F254E1-92E3-A112-2192-C0D3E515743B}"/>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3</a:t>
            </a:fld>
            <a:endParaRPr lang="it-IT" sz="1200" dirty="0">
              <a:latin typeface="Roboto"/>
            </a:endParaRPr>
          </a:p>
        </p:txBody>
      </p:sp>
      <p:sp>
        <p:nvSpPr>
          <p:cNvPr id="4" name="Content Placeholder 3">
            <a:extLst>
              <a:ext uri="{FF2B5EF4-FFF2-40B4-BE49-F238E27FC236}">
                <a16:creationId xmlns:a16="http://schemas.microsoft.com/office/drawing/2014/main" id="{3F9D7043-8528-FA7E-25B8-F3836557849A}"/>
              </a:ext>
            </a:extLst>
          </p:cNvPr>
          <p:cNvSpPr>
            <a:spLocks noGrp="1"/>
          </p:cNvSpPr>
          <p:nvPr>
            <p:ph idx="1"/>
          </p:nvPr>
        </p:nvSpPr>
        <p:spPr>
          <a:xfrm>
            <a:off x="395208" y="1374095"/>
            <a:ext cx="8189394" cy="4757764"/>
          </a:xfrm>
        </p:spPr>
        <p:txBody>
          <a:bodyPr>
            <a:normAutofit/>
          </a:bodyPr>
          <a:lstStyle/>
          <a:p>
            <a:pPr marL="0" indent="0">
              <a:buNone/>
            </a:pPr>
            <a:r>
              <a:rPr lang="en-GB" sz="2400" dirty="0"/>
              <a:t>When should we use it?</a:t>
            </a:r>
          </a:p>
          <a:p>
            <a:pPr marL="0" indent="0">
              <a:buNone/>
            </a:pPr>
            <a:endParaRPr lang="en-GB" dirty="0"/>
          </a:p>
          <a:p>
            <a:r>
              <a:rPr lang="en-GB" dirty="0"/>
              <a:t>Highly interconnected data</a:t>
            </a:r>
          </a:p>
          <a:p>
            <a:r>
              <a:rPr lang="en-GB" dirty="0"/>
              <a:t>Flexible data scheme</a:t>
            </a:r>
          </a:p>
          <a:p>
            <a:r>
              <a:rPr lang="en-GB" dirty="0"/>
              <a:t>Ease of access</a:t>
            </a:r>
          </a:p>
          <a:p>
            <a:endParaRPr lang="en-GB" dirty="0"/>
          </a:p>
          <a:p>
            <a:endParaRPr lang="en-GB" dirty="0"/>
          </a:p>
          <a:p>
            <a:pPr marL="0" indent="0">
              <a:buNone/>
            </a:pPr>
            <a:endParaRPr lang="en-GB" dirty="0"/>
          </a:p>
          <a:p>
            <a:pPr marL="0" indent="0">
              <a:buNone/>
            </a:pPr>
            <a:endParaRPr lang="en-GB" dirty="0"/>
          </a:p>
          <a:p>
            <a:pPr marL="0" indent="0">
              <a:buNone/>
            </a:pPr>
            <a:endParaRPr lang="en-GB" dirty="0"/>
          </a:p>
          <a:p>
            <a:pPr marL="0" indent="0">
              <a:buNone/>
            </a:pPr>
            <a:r>
              <a:rPr lang="it-IT" sz="1400" dirty="0" err="1">
                <a:hlinkClick r:id="rId3"/>
              </a:rPr>
              <a:t>Graph</a:t>
            </a:r>
            <a:r>
              <a:rPr lang="it-IT" sz="1400" dirty="0">
                <a:hlinkClick r:id="rId3"/>
              </a:rPr>
              <a:t> processing - SQL Server and Azure SQL Database | Microsoft </a:t>
            </a:r>
            <a:r>
              <a:rPr lang="it-IT" sz="1400" dirty="0" err="1">
                <a:hlinkClick r:id="rId3"/>
              </a:rPr>
              <a:t>Learn</a:t>
            </a:r>
            <a:endParaRPr lang="en-GB" sz="1400" dirty="0"/>
          </a:p>
        </p:txBody>
      </p:sp>
      <p:pic>
        <p:nvPicPr>
          <p:cNvPr id="6" name="Picture 5" descr="A diagram of a network&#10;&#10;Description automatically generated">
            <a:extLst>
              <a:ext uri="{FF2B5EF4-FFF2-40B4-BE49-F238E27FC236}">
                <a16:creationId xmlns:a16="http://schemas.microsoft.com/office/drawing/2014/main" id="{46A05D34-78CC-622E-10F6-AC705EEC2C4C}"/>
              </a:ext>
            </a:extLst>
          </p:cNvPr>
          <p:cNvPicPr>
            <a:picLocks noChangeAspect="1"/>
          </p:cNvPicPr>
          <p:nvPr/>
        </p:nvPicPr>
        <p:blipFill>
          <a:blip r:embed="rId4"/>
          <a:stretch>
            <a:fillRect/>
          </a:stretch>
        </p:blipFill>
        <p:spPr>
          <a:xfrm>
            <a:off x="3996002" y="1526866"/>
            <a:ext cx="7520559" cy="4452221"/>
          </a:xfrm>
          <a:prstGeom prst="rect">
            <a:avLst/>
          </a:prstGeom>
        </p:spPr>
      </p:pic>
    </p:spTree>
    <p:extLst>
      <p:ext uri="{BB962C8B-B14F-4D97-AF65-F5344CB8AC3E}">
        <p14:creationId xmlns:p14="http://schemas.microsoft.com/office/powerpoint/2010/main" val="3828679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FD52B-0999-9421-DA98-8EB94CD8F9AF}"/>
              </a:ext>
            </a:extLst>
          </p:cNvPr>
          <p:cNvSpPr>
            <a:spLocks noGrp="1"/>
          </p:cNvSpPr>
          <p:nvPr>
            <p:ph type="title"/>
          </p:nvPr>
        </p:nvSpPr>
        <p:spPr/>
        <p:txBody>
          <a:bodyPr/>
          <a:lstStyle/>
          <a:p>
            <a:r>
              <a:rPr lang="en-GB" b="1" dirty="0"/>
              <a:t>Relational vs Graph DB</a:t>
            </a:r>
          </a:p>
        </p:txBody>
      </p:sp>
      <p:sp>
        <p:nvSpPr>
          <p:cNvPr id="3" name="Slide Number Placeholder 2">
            <a:extLst>
              <a:ext uri="{FF2B5EF4-FFF2-40B4-BE49-F238E27FC236}">
                <a16:creationId xmlns:a16="http://schemas.microsoft.com/office/drawing/2014/main" id="{4BEA829E-D0F0-3A55-E812-3905245B73A7}"/>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4</a:t>
            </a:fld>
            <a:endParaRPr lang="it-IT" sz="1200" dirty="0">
              <a:latin typeface="Roboto"/>
            </a:endParaRPr>
          </a:p>
        </p:txBody>
      </p:sp>
      <p:sp>
        <p:nvSpPr>
          <p:cNvPr id="4" name="Content Placeholder 3">
            <a:extLst>
              <a:ext uri="{FF2B5EF4-FFF2-40B4-BE49-F238E27FC236}">
                <a16:creationId xmlns:a16="http://schemas.microsoft.com/office/drawing/2014/main" id="{D0E43AB5-9497-985D-53A6-1D8321A52FA4}"/>
              </a:ext>
            </a:extLst>
          </p:cNvPr>
          <p:cNvSpPr>
            <a:spLocks noGrp="1"/>
          </p:cNvSpPr>
          <p:nvPr>
            <p:ph idx="1"/>
          </p:nvPr>
        </p:nvSpPr>
        <p:spPr>
          <a:xfrm>
            <a:off x="395207" y="1374095"/>
            <a:ext cx="5119185" cy="1882289"/>
          </a:xfrm>
        </p:spPr>
        <p:txBody>
          <a:bodyPr>
            <a:normAutofit/>
          </a:bodyPr>
          <a:lstStyle/>
          <a:p>
            <a:pPr marL="0" indent="0">
              <a:buNone/>
            </a:pPr>
            <a:r>
              <a:rPr lang="en-GB" sz="1800" dirty="0"/>
              <a:t>A relational DB performs better when:</a:t>
            </a:r>
          </a:p>
          <a:p>
            <a:r>
              <a:rPr lang="en-GB" sz="1800" dirty="0"/>
              <a:t>Data are highly structured</a:t>
            </a:r>
          </a:p>
          <a:p>
            <a:r>
              <a:rPr lang="en-GB" sz="1800" dirty="0"/>
              <a:t>Computation are required on the single table</a:t>
            </a:r>
          </a:p>
          <a:p>
            <a:r>
              <a:rPr lang="en-GB" sz="1800" dirty="0"/>
              <a:t>Analytics developed using </a:t>
            </a:r>
            <a:r>
              <a:rPr lang="en-GB" sz="1800" i="1" dirty="0"/>
              <a:t>group by</a:t>
            </a:r>
            <a:endParaRPr lang="en-GB" sz="1800" dirty="0"/>
          </a:p>
        </p:txBody>
      </p:sp>
      <p:pic>
        <p:nvPicPr>
          <p:cNvPr id="5" name="Picture 2">
            <a:extLst>
              <a:ext uri="{FF2B5EF4-FFF2-40B4-BE49-F238E27FC236}">
                <a16:creationId xmlns:a16="http://schemas.microsoft.com/office/drawing/2014/main" id="{914732BC-5FDE-BA10-6A57-9E965C6EEE7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05840" y="3543475"/>
            <a:ext cx="7631130" cy="2668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037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2DAEF60A-0D3A-6236-9B3E-87DBDEB8C5DD}"/>
              </a:ext>
            </a:extLst>
          </p:cNvPr>
          <p:cNvSpPr>
            <a:spLocks noGrp="1"/>
          </p:cNvSpPr>
          <p:nvPr>
            <p:ph type="title"/>
          </p:nvPr>
        </p:nvSpPr>
        <p:spPr/>
        <p:txBody>
          <a:bodyPr/>
          <a:lstStyle/>
          <a:p>
            <a:r>
              <a:rPr lang="en-GB" b="1" dirty="0"/>
              <a:t>The social model</a:t>
            </a:r>
          </a:p>
        </p:txBody>
      </p:sp>
      <p:sp>
        <p:nvSpPr>
          <p:cNvPr id="3" name="Slide Number Placeholder 2">
            <a:extLst>
              <a:ext uri="{FF2B5EF4-FFF2-40B4-BE49-F238E27FC236}">
                <a16:creationId xmlns:a16="http://schemas.microsoft.com/office/drawing/2014/main" id="{40B71CBB-B189-1AB4-E7F7-CDBFFF6722B7}"/>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5</a:t>
            </a:fld>
            <a:endParaRPr lang="it-IT" sz="1200" dirty="0">
              <a:latin typeface="Roboto"/>
            </a:endParaRPr>
          </a:p>
        </p:txBody>
      </p:sp>
      <p:sp>
        <p:nvSpPr>
          <p:cNvPr id="8" name="TextBox 7">
            <a:extLst>
              <a:ext uri="{FF2B5EF4-FFF2-40B4-BE49-F238E27FC236}">
                <a16:creationId xmlns:a16="http://schemas.microsoft.com/office/drawing/2014/main" id="{187D681E-F279-8109-70D6-E68EB54A98FA}"/>
              </a:ext>
            </a:extLst>
          </p:cNvPr>
          <p:cNvSpPr txBox="1"/>
          <p:nvPr/>
        </p:nvSpPr>
        <p:spPr>
          <a:xfrm>
            <a:off x="4751700" y="1358598"/>
            <a:ext cx="1300356" cy="307777"/>
          </a:xfrm>
          <a:prstGeom prst="rect">
            <a:avLst/>
          </a:prstGeom>
          <a:solidFill>
            <a:srgbClr val="C5F1F7"/>
          </a:solidFill>
          <a:ln>
            <a:solidFill>
              <a:schemeClr val="tx1"/>
            </a:solidFill>
          </a:ln>
        </p:spPr>
        <p:txBody>
          <a:bodyPr wrap="none" rtlCol="0">
            <a:spAutoFit/>
          </a:bodyPr>
          <a:lstStyle/>
          <a:p>
            <a:r>
              <a:rPr lang="en-GB" sz="1400" dirty="0"/>
              <a:t>John (Person)</a:t>
            </a:r>
          </a:p>
        </p:txBody>
      </p:sp>
      <p:sp>
        <p:nvSpPr>
          <p:cNvPr id="9" name="TextBox 8">
            <a:extLst>
              <a:ext uri="{FF2B5EF4-FFF2-40B4-BE49-F238E27FC236}">
                <a16:creationId xmlns:a16="http://schemas.microsoft.com/office/drawing/2014/main" id="{1C3982A2-9167-B1CF-2F3C-EA2F392706CD}"/>
              </a:ext>
            </a:extLst>
          </p:cNvPr>
          <p:cNvSpPr txBox="1"/>
          <p:nvPr/>
        </p:nvSpPr>
        <p:spPr>
          <a:xfrm>
            <a:off x="3601224" y="3568626"/>
            <a:ext cx="1279517" cy="307777"/>
          </a:xfrm>
          <a:prstGeom prst="rect">
            <a:avLst/>
          </a:prstGeom>
          <a:solidFill>
            <a:srgbClr val="C5F1F7"/>
          </a:solidFill>
          <a:ln>
            <a:solidFill>
              <a:schemeClr val="tx1"/>
            </a:solidFill>
          </a:ln>
        </p:spPr>
        <p:txBody>
          <a:bodyPr wrap="none" rtlCol="0">
            <a:spAutoFit/>
          </a:bodyPr>
          <a:lstStyle/>
          <a:p>
            <a:r>
              <a:rPr lang="en-GB" sz="1400" dirty="0"/>
              <a:t>Alice (Person)</a:t>
            </a:r>
          </a:p>
        </p:txBody>
      </p:sp>
      <p:sp>
        <p:nvSpPr>
          <p:cNvPr id="10" name="TextBox 9">
            <a:extLst>
              <a:ext uri="{FF2B5EF4-FFF2-40B4-BE49-F238E27FC236}">
                <a16:creationId xmlns:a16="http://schemas.microsoft.com/office/drawing/2014/main" id="{B14ACB9F-1431-EBBB-DB4E-C982A3EEA32F}"/>
              </a:ext>
            </a:extLst>
          </p:cNvPr>
          <p:cNvSpPr txBox="1"/>
          <p:nvPr/>
        </p:nvSpPr>
        <p:spPr>
          <a:xfrm>
            <a:off x="4128773" y="5552275"/>
            <a:ext cx="1273105" cy="307777"/>
          </a:xfrm>
          <a:prstGeom prst="rect">
            <a:avLst/>
          </a:prstGeom>
          <a:solidFill>
            <a:srgbClr val="C5F1F7"/>
          </a:solidFill>
          <a:ln>
            <a:solidFill>
              <a:schemeClr val="tx1"/>
            </a:solidFill>
          </a:ln>
        </p:spPr>
        <p:txBody>
          <a:bodyPr wrap="none" rtlCol="0">
            <a:spAutoFit/>
          </a:bodyPr>
          <a:lstStyle/>
          <a:p>
            <a:r>
              <a:rPr lang="en-GB" sz="1400" dirty="0"/>
              <a:t>Julie (Person)</a:t>
            </a:r>
          </a:p>
        </p:txBody>
      </p:sp>
      <p:sp>
        <p:nvSpPr>
          <p:cNvPr id="11" name="TextBox 10">
            <a:extLst>
              <a:ext uri="{FF2B5EF4-FFF2-40B4-BE49-F238E27FC236}">
                <a16:creationId xmlns:a16="http://schemas.microsoft.com/office/drawing/2014/main" id="{003577D3-B7C7-2543-51A3-B6B9BC0C68BA}"/>
              </a:ext>
            </a:extLst>
          </p:cNvPr>
          <p:cNvSpPr txBox="1"/>
          <p:nvPr/>
        </p:nvSpPr>
        <p:spPr>
          <a:xfrm>
            <a:off x="5674913" y="4236477"/>
            <a:ext cx="1390124" cy="307777"/>
          </a:xfrm>
          <a:prstGeom prst="rect">
            <a:avLst/>
          </a:prstGeom>
          <a:solidFill>
            <a:srgbClr val="C5F1F7"/>
          </a:solidFill>
          <a:ln>
            <a:solidFill>
              <a:schemeClr val="tx1"/>
            </a:solidFill>
          </a:ln>
        </p:spPr>
        <p:txBody>
          <a:bodyPr wrap="none" rtlCol="0">
            <a:spAutoFit/>
          </a:bodyPr>
          <a:lstStyle/>
          <a:p>
            <a:r>
              <a:rPr lang="en-GB" sz="1400" dirty="0"/>
              <a:t>Jacob (Person)</a:t>
            </a:r>
          </a:p>
        </p:txBody>
      </p:sp>
      <p:sp>
        <p:nvSpPr>
          <p:cNvPr id="12" name="TextBox 11">
            <a:extLst>
              <a:ext uri="{FF2B5EF4-FFF2-40B4-BE49-F238E27FC236}">
                <a16:creationId xmlns:a16="http://schemas.microsoft.com/office/drawing/2014/main" id="{19EF1202-F76A-094E-9711-A6440FCC7C48}"/>
              </a:ext>
            </a:extLst>
          </p:cNvPr>
          <p:cNvSpPr txBox="1"/>
          <p:nvPr/>
        </p:nvSpPr>
        <p:spPr>
          <a:xfrm>
            <a:off x="6154403" y="2334222"/>
            <a:ext cx="1298753" cy="307777"/>
          </a:xfrm>
          <a:prstGeom prst="rect">
            <a:avLst/>
          </a:prstGeom>
          <a:solidFill>
            <a:srgbClr val="C5F1F7"/>
          </a:solidFill>
          <a:ln>
            <a:solidFill>
              <a:schemeClr val="tx1"/>
            </a:solidFill>
          </a:ln>
        </p:spPr>
        <p:txBody>
          <a:bodyPr wrap="none" rtlCol="0">
            <a:spAutoFit/>
          </a:bodyPr>
          <a:lstStyle/>
          <a:p>
            <a:r>
              <a:rPr lang="en-GB" sz="1400" dirty="0"/>
              <a:t>Mary (Person)</a:t>
            </a:r>
          </a:p>
        </p:txBody>
      </p:sp>
      <p:sp>
        <p:nvSpPr>
          <p:cNvPr id="13" name="TextBox 12">
            <a:extLst>
              <a:ext uri="{FF2B5EF4-FFF2-40B4-BE49-F238E27FC236}">
                <a16:creationId xmlns:a16="http://schemas.microsoft.com/office/drawing/2014/main" id="{38F8F4FB-F9AE-C66F-6CD9-6140DF438798}"/>
              </a:ext>
            </a:extLst>
          </p:cNvPr>
          <p:cNvSpPr txBox="1"/>
          <p:nvPr/>
        </p:nvSpPr>
        <p:spPr>
          <a:xfrm>
            <a:off x="606014" y="2353683"/>
            <a:ext cx="1300356" cy="307777"/>
          </a:xfrm>
          <a:prstGeom prst="rect">
            <a:avLst/>
          </a:prstGeom>
          <a:solidFill>
            <a:srgbClr val="D6E07C"/>
          </a:solidFill>
          <a:ln>
            <a:solidFill>
              <a:schemeClr val="tx1"/>
            </a:solidFill>
          </a:ln>
        </p:spPr>
        <p:txBody>
          <a:bodyPr wrap="none" rtlCol="0">
            <a:spAutoFit/>
          </a:bodyPr>
          <a:lstStyle/>
          <a:p>
            <a:r>
              <a:rPr lang="en-GB" sz="1400" dirty="0"/>
              <a:t>Bellevue (City)</a:t>
            </a:r>
          </a:p>
        </p:txBody>
      </p:sp>
      <p:sp>
        <p:nvSpPr>
          <p:cNvPr id="14" name="TextBox 13">
            <a:extLst>
              <a:ext uri="{FF2B5EF4-FFF2-40B4-BE49-F238E27FC236}">
                <a16:creationId xmlns:a16="http://schemas.microsoft.com/office/drawing/2014/main" id="{7888D46A-17D9-63A1-C431-AED4E5CE45CB}"/>
              </a:ext>
            </a:extLst>
          </p:cNvPr>
          <p:cNvSpPr txBox="1"/>
          <p:nvPr/>
        </p:nvSpPr>
        <p:spPr>
          <a:xfrm>
            <a:off x="8468092" y="1090701"/>
            <a:ext cx="1941557" cy="307777"/>
          </a:xfrm>
          <a:prstGeom prst="rect">
            <a:avLst/>
          </a:prstGeom>
          <a:solidFill>
            <a:srgbClr val="BEDCBF"/>
          </a:solidFill>
          <a:ln>
            <a:solidFill>
              <a:schemeClr val="tx1"/>
            </a:solidFill>
          </a:ln>
        </p:spPr>
        <p:txBody>
          <a:bodyPr wrap="none" rtlCol="0">
            <a:spAutoFit/>
          </a:bodyPr>
          <a:lstStyle/>
          <a:p>
            <a:r>
              <a:rPr lang="en-GB" sz="1400" dirty="0"/>
              <a:t>Taco Dell (Restaurant)</a:t>
            </a:r>
          </a:p>
        </p:txBody>
      </p:sp>
      <p:sp>
        <p:nvSpPr>
          <p:cNvPr id="42" name="TextBox 41">
            <a:extLst>
              <a:ext uri="{FF2B5EF4-FFF2-40B4-BE49-F238E27FC236}">
                <a16:creationId xmlns:a16="http://schemas.microsoft.com/office/drawing/2014/main" id="{74EFB81C-0091-4FAF-7A1E-B2036366FA24}"/>
              </a:ext>
            </a:extLst>
          </p:cNvPr>
          <p:cNvSpPr txBox="1"/>
          <p:nvPr/>
        </p:nvSpPr>
        <p:spPr>
          <a:xfrm>
            <a:off x="606014" y="3439504"/>
            <a:ext cx="1188146" cy="307777"/>
          </a:xfrm>
          <a:prstGeom prst="rect">
            <a:avLst/>
          </a:prstGeom>
          <a:solidFill>
            <a:srgbClr val="D6E07C"/>
          </a:solidFill>
          <a:ln>
            <a:solidFill>
              <a:schemeClr val="tx1"/>
            </a:solidFill>
          </a:ln>
        </p:spPr>
        <p:txBody>
          <a:bodyPr wrap="none" rtlCol="0">
            <a:spAutoFit/>
          </a:bodyPr>
          <a:lstStyle/>
          <a:p>
            <a:r>
              <a:rPr lang="en-GB" sz="1400" dirty="0"/>
              <a:t>Seattle (City)</a:t>
            </a:r>
          </a:p>
        </p:txBody>
      </p:sp>
      <p:sp>
        <p:nvSpPr>
          <p:cNvPr id="43" name="TextBox 42">
            <a:extLst>
              <a:ext uri="{FF2B5EF4-FFF2-40B4-BE49-F238E27FC236}">
                <a16:creationId xmlns:a16="http://schemas.microsoft.com/office/drawing/2014/main" id="{B3064575-8B33-6457-54F2-3A1B642777C8}"/>
              </a:ext>
            </a:extLst>
          </p:cNvPr>
          <p:cNvSpPr txBox="1"/>
          <p:nvPr/>
        </p:nvSpPr>
        <p:spPr>
          <a:xfrm>
            <a:off x="8600340" y="3429000"/>
            <a:ext cx="2539478" cy="307777"/>
          </a:xfrm>
          <a:prstGeom prst="rect">
            <a:avLst/>
          </a:prstGeom>
          <a:solidFill>
            <a:srgbClr val="BEDCBF"/>
          </a:solidFill>
          <a:ln>
            <a:solidFill>
              <a:schemeClr val="tx1"/>
            </a:solidFill>
          </a:ln>
        </p:spPr>
        <p:txBody>
          <a:bodyPr wrap="none" rtlCol="0">
            <a:spAutoFit/>
          </a:bodyPr>
          <a:lstStyle/>
          <a:p>
            <a:r>
              <a:rPr lang="en-GB" sz="1400" dirty="0"/>
              <a:t>Ginger and Spice (Restaurant)</a:t>
            </a:r>
          </a:p>
        </p:txBody>
      </p:sp>
      <p:sp>
        <p:nvSpPr>
          <p:cNvPr id="44" name="TextBox 43">
            <a:extLst>
              <a:ext uri="{FF2B5EF4-FFF2-40B4-BE49-F238E27FC236}">
                <a16:creationId xmlns:a16="http://schemas.microsoft.com/office/drawing/2014/main" id="{47589EFC-D09D-B68D-A119-FC2CCCA84611}"/>
              </a:ext>
            </a:extLst>
          </p:cNvPr>
          <p:cNvSpPr txBox="1"/>
          <p:nvPr/>
        </p:nvSpPr>
        <p:spPr>
          <a:xfrm>
            <a:off x="606014" y="4602543"/>
            <a:ext cx="1409360" cy="307777"/>
          </a:xfrm>
          <a:prstGeom prst="rect">
            <a:avLst/>
          </a:prstGeom>
          <a:solidFill>
            <a:srgbClr val="D6E07C"/>
          </a:solidFill>
          <a:ln>
            <a:solidFill>
              <a:schemeClr val="tx1"/>
            </a:solidFill>
          </a:ln>
        </p:spPr>
        <p:txBody>
          <a:bodyPr wrap="none" rtlCol="0">
            <a:spAutoFit/>
          </a:bodyPr>
          <a:lstStyle/>
          <a:p>
            <a:r>
              <a:rPr lang="en-GB" sz="1400" dirty="0"/>
              <a:t>Redmond (City)</a:t>
            </a:r>
          </a:p>
        </p:txBody>
      </p:sp>
      <p:sp>
        <p:nvSpPr>
          <p:cNvPr id="45" name="TextBox 44">
            <a:extLst>
              <a:ext uri="{FF2B5EF4-FFF2-40B4-BE49-F238E27FC236}">
                <a16:creationId xmlns:a16="http://schemas.microsoft.com/office/drawing/2014/main" id="{85C65FB9-F35B-EEF9-5E68-E154AFBD960A}"/>
              </a:ext>
            </a:extLst>
          </p:cNvPr>
          <p:cNvSpPr txBox="1"/>
          <p:nvPr/>
        </p:nvSpPr>
        <p:spPr>
          <a:xfrm>
            <a:off x="8468092" y="5834367"/>
            <a:ext cx="2206053" cy="307777"/>
          </a:xfrm>
          <a:prstGeom prst="rect">
            <a:avLst/>
          </a:prstGeom>
          <a:solidFill>
            <a:srgbClr val="BEDCBF"/>
          </a:solidFill>
          <a:ln>
            <a:solidFill>
              <a:schemeClr val="tx1"/>
            </a:solidFill>
          </a:ln>
        </p:spPr>
        <p:txBody>
          <a:bodyPr wrap="none" rtlCol="0">
            <a:spAutoFit/>
          </a:bodyPr>
          <a:lstStyle/>
          <a:p>
            <a:r>
              <a:rPr lang="en-GB" sz="1400" dirty="0"/>
              <a:t>Noodle Land (Restaurant)</a:t>
            </a:r>
          </a:p>
        </p:txBody>
      </p:sp>
      <p:cxnSp>
        <p:nvCxnSpPr>
          <p:cNvPr id="47" name="Straight Arrow Connector 46">
            <a:extLst>
              <a:ext uri="{FF2B5EF4-FFF2-40B4-BE49-F238E27FC236}">
                <a16:creationId xmlns:a16="http://schemas.microsoft.com/office/drawing/2014/main" id="{4A806B8F-61A8-2732-C56E-B66FF57AF91A}"/>
              </a:ext>
            </a:extLst>
          </p:cNvPr>
          <p:cNvCxnSpPr>
            <a:stCxn id="8" idx="3"/>
            <a:endCxn id="14" idx="1"/>
          </p:cNvCxnSpPr>
          <p:nvPr/>
        </p:nvCxnSpPr>
        <p:spPr>
          <a:xfrm flipV="1">
            <a:off x="6052056" y="1244590"/>
            <a:ext cx="2416036" cy="267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ABB148B-CB28-FAE2-AFEA-F88A740F90F5}"/>
              </a:ext>
            </a:extLst>
          </p:cNvPr>
          <p:cNvCxnSpPr>
            <a:stCxn id="12" idx="3"/>
            <a:endCxn id="43" idx="1"/>
          </p:cNvCxnSpPr>
          <p:nvPr/>
        </p:nvCxnSpPr>
        <p:spPr>
          <a:xfrm>
            <a:off x="7453156" y="2488111"/>
            <a:ext cx="1147184" cy="1094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399AD85-C4AB-6F93-6ABC-9FC0A5EA54F8}"/>
              </a:ext>
            </a:extLst>
          </p:cNvPr>
          <p:cNvCxnSpPr>
            <a:stCxn id="9" idx="3"/>
            <a:endCxn id="45" idx="1"/>
          </p:cNvCxnSpPr>
          <p:nvPr/>
        </p:nvCxnSpPr>
        <p:spPr>
          <a:xfrm>
            <a:off x="4880741" y="3722515"/>
            <a:ext cx="3587351" cy="2265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2580B98-53F5-3274-0ED9-A6A89064E184}"/>
              </a:ext>
            </a:extLst>
          </p:cNvPr>
          <p:cNvCxnSpPr>
            <a:cxnSpLocks/>
            <a:stCxn id="11" idx="3"/>
            <a:endCxn id="45" idx="1"/>
          </p:cNvCxnSpPr>
          <p:nvPr/>
        </p:nvCxnSpPr>
        <p:spPr>
          <a:xfrm>
            <a:off x="7065037" y="4390366"/>
            <a:ext cx="1403055" cy="1597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0C30529-228D-A7EC-ACEC-31A2B0B3CA23}"/>
              </a:ext>
            </a:extLst>
          </p:cNvPr>
          <p:cNvCxnSpPr>
            <a:cxnSpLocks/>
            <a:stCxn id="10" idx="3"/>
            <a:endCxn id="45" idx="1"/>
          </p:cNvCxnSpPr>
          <p:nvPr/>
        </p:nvCxnSpPr>
        <p:spPr>
          <a:xfrm>
            <a:off x="5401878" y="5706164"/>
            <a:ext cx="3066214" cy="2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8A2D7BF-46F0-2727-1120-C4625263376D}"/>
              </a:ext>
            </a:extLst>
          </p:cNvPr>
          <p:cNvCxnSpPr>
            <a:stCxn id="8" idx="1"/>
            <a:endCxn id="13" idx="3"/>
          </p:cNvCxnSpPr>
          <p:nvPr/>
        </p:nvCxnSpPr>
        <p:spPr>
          <a:xfrm flipH="1">
            <a:off x="1906370" y="1512487"/>
            <a:ext cx="2845330" cy="99508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EF4D114-3A90-D059-1520-0E55A98B53EC}"/>
              </a:ext>
            </a:extLst>
          </p:cNvPr>
          <p:cNvCxnSpPr>
            <a:cxnSpLocks/>
            <a:stCxn id="12" idx="1"/>
            <a:endCxn id="42" idx="3"/>
          </p:cNvCxnSpPr>
          <p:nvPr/>
        </p:nvCxnSpPr>
        <p:spPr>
          <a:xfrm flipH="1">
            <a:off x="1794160" y="2488111"/>
            <a:ext cx="4360243" cy="110528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19A2E9B-982D-F821-77A6-4F5F1B042785}"/>
              </a:ext>
            </a:extLst>
          </p:cNvPr>
          <p:cNvCxnSpPr>
            <a:cxnSpLocks/>
            <a:stCxn id="9" idx="1"/>
            <a:endCxn id="44" idx="3"/>
          </p:cNvCxnSpPr>
          <p:nvPr/>
        </p:nvCxnSpPr>
        <p:spPr>
          <a:xfrm flipH="1">
            <a:off x="2015374" y="3722515"/>
            <a:ext cx="1585850" cy="103391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E9FA5FD-52D1-1DC9-C185-3233A1269A0A}"/>
              </a:ext>
            </a:extLst>
          </p:cNvPr>
          <p:cNvCxnSpPr>
            <a:cxnSpLocks/>
            <a:stCxn id="11" idx="1"/>
            <a:endCxn id="44" idx="3"/>
          </p:cNvCxnSpPr>
          <p:nvPr/>
        </p:nvCxnSpPr>
        <p:spPr>
          <a:xfrm flipH="1">
            <a:off x="2015374" y="4390366"/>
            <a:ext cx="3659539" cy="36606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D016F69-0459-8164-66FB-5F23040D5CD5}"/>
              </a:ext>
            </a:extLst>
          </p:cNvPr>
          <p:cNvCxnSpPr>
            <a:cxnSpLocks/>
            <a:stCxn id="10" idx="1"/>
            <a:endCxn id="13" idx="3"/>
          </p:cNvCxnSpPr>
          <p:nvPr/>
        </p:nvCxnSpPr>
        <p:spPr>
          <a:xfrm flipH="1" flipV="1">
            <a:off x="1906370" y="2507572"/>
            <a:ext cx="2222403" cy="319859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or: Curved 79">
            <a:extLst>
              <a:ext uri="{FF2B5EF4-FFF2-40B4-BE49-F238E27FC236}">
                <a16:creationId xmlns:a16="http://schemas.microsoft.com/office/drawing/2014/main" id="{C2F32D73-143A-B83D-55E8-12DFD4115127}"/>
              </a:ext>
            </a:extLst>
          </p:cNvPr>
          <p:cNvCxnSpPr>
            <a:cxnSpLocks/>
            <a:stCxn id="14" idx="0"/>
            <a:endCxn id="13" idx="0"/>
          </p:cNvCxnSpPr>
          <p:nvPr/>
        </p:nvCxnSpPr>
        <p:spPr>
          <a:xfrm rot="16200000" flipH="1" flipV="1">
            <a:off x="4716041" y="-2369148"/>
            <a:ext cx="1262982" cy="8182679"/>
          </a:xfrm>
          <a:prstGeom prst="curvedConnector3">
            <a:avLst>
              <a:gd name="adj1" fmla="val -181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Curved 80">
            <a:extLst>
              <a:ext uri="{FF2B5EF4-FFF2-40B4-BE49-F238E27FC236}">
                <a16:creationId xmlns:a16="http://schemas.microsoft.com/office/drawing/2014/main" id="{CAAB861F-F1A9-FF3D-308D-F51D99231BA3}"/>
              </a:ext>
            </a:extLst>
          </p:cNvPr>
          <p:cNvCxnSpPr>
            <a:cxnSpLocks/>
            <a:stCxn id="43" idx="0"/>
            <a:endCxn id="42" idx="0"/>
          </p:cNvCxnSpPr>
          <p:nvPr/>
        </p:nvCxnSpPr>
        <p:spPr>
          <a:xfrm rot="16200000" flipH="1" flipV="1">
            <a:off x="5529831" y="-900744"/>
            <a:ext cx="10504" cy="8669992"/>
          </a:xfrm>
          <a:prstGeom prst="curvedConnector3">
            <a:avLst>
              <a:gd name="adj1" fmla="val -217631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Curved 83">
            <a:extLst>
              <a:ext uri="{FF2B5EF4-FFF2-40B4-BE49-F238E27FC236}">
                <a16:creationId xmlns:a16="http://schemas.microsoft.com/office/drawing/2014/main" id="{FAF49DEA-9AE2-10E2-C161-1ACEFC348753}"/>
              </a:ext>
            </a:extLst>
          </p:cNvPr>
          <p:cNvCxnSpPr>
            <a:cxnSpLocks/>
            <a:stCxn id="45" idx="2"/>
            <a:endCxn id="44" idx="2"/>
          </p:cNvCxnSpPr>
          <p:nvPr/>
        </p:nvCxnSpPr>
        <p:spPr>
          <a:xfrm rot="5400000" flipH="1">
            <a:off x="4824995" y="1396020"/>
            <a:ext cx="1231824" cy="8260425"/>
          </a:xfrm>
          <a:prstGeom prst="curvedConnector3">
            <a:avLst>
              <a:gd name="adj1" fmla="val -1855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Curved 87">
            <a:extLst>
              <a:ext uri="{FF2B5EF4-FFF2-40B4-BE49-F238E27FC236}">
                <a16:creationId xmlns:a16="http://schemas.microsoft.com/office/drawing/2014/main" id="{E77811F9-8BB8-55A1-988F-D8F835CCEB65}"/>
              </a:ext>
            </a:extLst>
          </p:cNvPr>
          <p:cNvCxnSpPr>
            <a:stCxn id="8" idx="2"/>
            <a:endCxn id="12" idx="0"/>
          </p:cNvCxnSpPr>
          <p:nvPr/>
        </p:nvCxnSpPr>
        <p:spPr>
          <a:xfrm rot="16200000" flipH="1">
            <a:off x="5768906" y="1299347"/>
            <a:ext cx="667847" cy="1401902"/>
          </a:xfrm>
          <a:prstGeom prst="curvedConnector3">
            <a:avLst/>
          </a:prstGeom>
          <a:ln w="19050">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Curved 88">
            <a:extLst>
              <a:ext uri="{FF2B5EF4-FFF2-40B4-BE49-F238E27FC236}">
                <a16:creationId xmlns:a16="http://schemas.microsoft.com/office/drawing/2014/main" id="{E0B6309F-003B-2BED-2193-8C1E18C62C88}"/>
              </a:ext>
            </a:extLst>
          </p:cNvPr>
          <p:cNvCxnSpPr>
            <a:cxnSpLocks/>
            <a:stCxn id="12" idx="2"/>
            <a:endCxn id="9" idx="0"/>
          </p:cNvCxnSpPr>
          <p:nvPr/>
        </p:nvCxnSpPr>
        <p:spPr>
          <a:xfrm rot="5400000">
            <a:off x="5059069" y="1823914"/>
            <a:ext cx="926627" cy="2562797"/>
          </a:xfrm>
          <a:prstGeom prst="curvedConnector3">
            <a:avLst>
              <a:gd name="adj1" fmla="val 50000"/>
            </a:avLst>
          </a:prstGeom>
          <a:ln w="19050">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37BF82D0-0BC7-5730-B78B-05FFDAA4E762}"/>
              </a:ext>
            </a:extLst>
          </p:cNvPr>
          <p:cNvCxnSpPr>
            <a:cxnSpLocks/>
            <a:stCxn id="9" idx="0"/>
            <a:endCxn id="8" idx="2"/>
          </p:cNvCxnSpPr>
          <p:nvPr/>
        </p:nvCxnSpPr>
        <p:spPr>
          <a:xfrm rot="5400000" flipH="1" flipV="1">
            <a:off x="3870305" y="2037054"/>
            <a:ext cx="1902251" cy="1160895"/>
          </a:xfrm>
          <a:prstGeom prst="curvedConnector3">
            <a:avLst>
              <a:gd name="adj1" fmla="val 50000"/>
            </a:avLst>
          </a:prstGeom>
          <a:ln w="19050">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Curved 96">
            <a:extLst>
              <a:ext uri="{FF2B5EF4-FFF2-40B4-BE49-F238E27FC236}">
                <a16:creationId xmlns:a16="http://schemas.microsoft.com/office/drawing/2014/main" id="{203504A3-E728-D204-2B2D-AB9AB5E6B29C}"/>
              </a:ext>
            </a:extLst>
          </p:cNvPr>
          <p:cNvCxnSpPr>
            <a:cxnSpLocks/>
            <a:stCxn id="11" idx="0"/>
            <a:endCxn id="12" idx="2"/>
          </p:cNvCxnSpPr>
          <p:nvPr/>
        </p:nvCxnSpPr>
        <p:spPr>
          <a:xfrm flipV="1">
            <a:off x="6369975" y="2641999"/>
            <a:ext cx="433805" cy="1594478"/>
          </a:xfrm>
          <a:prstGeom prst="straightConnector1">
            <a:avLst/>
          </a:prstGeom>
          <a:ln w="19050">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B4CA4A6B-0E17-2325-396B-D6DA6BD0E10C}"/>
              </a:ext>
            </a:extLst>
          </p:cNvPr>
          <p:cNvCxnSpPr>
            <a:cxnSpLocks/>
            <a:stCxn id="10" idx="0"/>
            <a:endCxn id="11" idx="2"/>
          </p:cNvCxnSpPr>
          <p:nvPr/>
        </p:nvCxnSpPr>
        <p:spPr>
          <a:xfrm rot="5400000" flipH="1" flipV="1">
            <a:off x="5063640" y="4245941"/>
            <a:ext cx="1008021" cy="1604649"/>
          </a:xfrm>
          <a:prstGeom prst="curvedConnector3">
            <a:avLst>
              <a:gd name="adj1" fmla="val 50000"/>
            </a:avLst>
          </a:prstGeom>
          <a:ln w="19050">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E07C77F-A273-5C82-C88D-751DD85DE7EF}"/>
              </a:ext>
            </a:extLst>
          </p:cNvPr>
          <p:cNvSpPr txBox="1"/>
          <p:nvPr/>
        </p:nvSpPr>
        <p:spPr>
          <a:xfrm>
            <a:off x="2930047" y="1741960"/>
            <a:ext cx="660758" cy="276999"/>
          </a:xfrm>
          <a:prstGeom prst="rect">
            <a:avLst/>
          </a:prstGeom>
          <a:noFill/>
        </p:spPr>
        <p:txBody>
          <a:bodyPr wrap="none" rtlCol="0">
            <a:spAutoFit/>
          </a:bodyPr>
          <a:lstStyle/>
          <a:p>
            <a:r>
              <a:rPr lang="en-GB" sz="1200" dirty="0" err="1"/>
              <a:t>LivesIn</a:t>
            </a:r>
            <a:endParaRPr lang="en-GB" sz="1200" dirty="0"/>
          </a:p>
        </p:txBody>
      </p:sp>
      <p:sp>
        <p:nvSpPr>
          <p:cNvPr id="152" name="TextBox 151">
            <a:extLst>
              <a:ext uri="{FF2B5EF4-FFF2-40B4-BE49-F238E27FC236}">
                <a16:creationId xmlns:a16="http://schemas.microsoft.com/office/drawing/2014/main" id="{45F1CB46-049C-EEF0-26D0-7D043CFD9B94}"/>
              </a:ext>
            </a:extLst>
          </p:cNvPr>
          <p:cNvSpPr txBox="1"/>
          <p:nvPr/>
        </p:nvSpPr>
        <p:spPr>
          <a:xfrm>
            <a:off x="6076563" y="587160"/>
            <a:ext cx="856325" cy="276999"/>
          </a:xfrm>
          <a:prstGeom prst="rect">
            <a:avLst/>
          </a:prstGeom>
          <a:noFill/>
        </p:spPr>
        <p:txBody>
          <a:bodyPr wrap="none" rtlCol="0">
            <a:spAutoFit/>
          </a:bodyPr>
          <a:lstStyle/>
          <a:p>
            <a:r>
              <a:rPr lang="en-GB" sz="1200" dirty="0" err="1"/>
              <a:t>LocatedIn</a:t>
            </a:r>
            <a:endParaRPr lang="en-GB" sz="1200" dirty="0"/>
          </a:p>
        </p:txBody>
      </p:sp>
      <p:sp>
        <p:nvSpPr>
          <p:cNvPr id="153" name="TextBox 152">
            <a:extLst>
              <a:ext uri="{FF2B5EF4-FFF2-40B4-BE49-F238E27FC236}">
                <a16:creationId xmlns:a16="http://schemas.microsoft.com/office/drawing/2014/main" id="{613CDED3-B77E-92E3-8414-0CF77A17796A}"/>
              </a:ext>
            </a:extLst>
          </p:cNvPr>
          <p:cNvSpPr txBox="1"/>
          <p:nvPr/>
        </p:nvSpPr>
        <p:spPr>
          <a:xfrm>
            <a:off x="6768940" y="1355995"/>
            <a:ext cx="535724" cy="276999"/>
          </a:xfrm>
          <a:prstGeom prst="rect">
            <a:avLst/>
          </a:prstGeom>
          <a:noFill/>
        </p:spPr>
        <p:txBody>
          <a:bodyPr wrap="none" rtlCol="0">
            <a:spAutoFit/>
          </a:bodyPr>
          <a:lstStyle/>
          <a:p>
            <a:r>
              <a:rPr lang="en-GB" sz="1200" dirty="0"/>
              <a:t>Likes</a:t>
            </a:r>
          </a:p>
        </p:txBody>
      </p:sp>
      <p:sp>
        <p:nvSpPr>
          <p:cNvPr id="154" name="TextBox 153">
            <a:extLst>
              <a:ext uri="{FF2B5EF4-FFF2-40B4-BE49-F238E27FC236}">
                <a16:creationId xmlns:a16="http://schemas.microsoft.com/office/drawing/2014/main" id="{402B6AB3-1A23-D794-57AC-147628D8F80E}"/>
              </a:ext>
            </a:extLst>
          </p:cNvPr>
          <p:cNvSpPr txBox="1"/>
          <p:nvPr/>
        </p:nvSpPr>
        <p:spPr>
          <a:xfrm>
            <a:off x="5631107" y="1954691"/>
            <a:ext cx="841897" cy="276999"/>
          </a:xfrm>
          <a:prstGeom prst="rect">
            <a:avLst/>
          </a:prstGeom>
          <a:noFill/>
        </p:spPr>
        <p:txBody>
          <a:bodyPr wrap="none" rtlCol="0">
            <a:spAutoFit/>
          </a:bodyPr>
          <a:lstStyle/>
          <a:p>
            <a:r>
              <a:rPr lang="en-GB" sz="1200" dirty="0" err="1"/>
              <a:t>FriendsOf</a:t>
            </a:r>
            <a:endParaRPr lang="en-GB" sz="1200" dirty="0"/>
          </a:p>
        </p:txBody>
      </p:sp>
    </p:spTree>
    <p:extLst>
      <p:ext uri="{BB962C8B-B14F-4D97-AF65-F5344CB8AC3E}">
        <p14:creationId xmlns:p14="http://schemas.microsoft.com/office/powerpoint/2010/main" val="3320200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308E3-C3F1-DBD5-013F-84398D1F2CA1}"/>
              </a:ext>
            </a:extLst>
          </p:cNvPr>
          <p:cNvSpPr>
            <a:spLocks noGrp="1"/>
          </p:cNvSpPr>
          <p:nvPr>
            <p:ph type="title"/>
          </p:nvPr>
        </p:nvSpPr>
        <p:spPr/>
        <p:txBody>
          <a:bodyPr/>
          <a:lstStyle/>
          <a:p>
            <a:r>
              <a:rPr lang="en-GB" b="1" dirty="0"/>
              <a:t>Questions</a:t>
            </a:r>
          </a:p>
        </p:txBody>
      </p:sp>
      <p:sp>
        <p:nvSpPr>
          <p:cNvPr id="3" name="Slide Number Placeholder 2">
            <a:extLst>
              <a:ext uri="{FF2B5EF4-FFF2-40B4-BE49-F238E27FC236}">
                <a16:creationId xmlns:a16="http://schemas.microsoft.com/office/drawing/2014/main" id="{BF9041A9-8FD2-AD85-FEE9-BDA94551FAF0}"/>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6</a:t>
            </a:fld>
            <a:endParaRPr lang="it-IT" sz="1200" dirty="0">
              <a:latin typeface="Roboto"/>
            </a:endParaRPr>
          </a:p>
        </p:txBody>
      </p:sp>
      <p:sp>
        <p:nvSpPr>
          <p:cNvPr id="4" name="Content Placeholder 3">
            <a:extLst>
              <a:ext uri="{FF2B5EF4-FFF2-40B4-BE49-F238E27FC236}">
                <a16:creationId xmlns:a16="http://schemas.microsoft.com/office/drawing/2014/main" id="{A825DA81-F51D-D347-17D5-14803125FD6C}"/>
              </a:ext>
            </a:extLst>
          </p:cNvPr>
          <p:cNvSpPr>
            <a:spLocks noGrp="1"/>
          </p:cNvSpPr>
          <p:nvPr>
            <p:ph idx="1"/>
          </p:nvPr>
        </p:nvSpPr>
        <p:spPr/>
        <p:txBody>
          <a:bodyPr/>
          <a:lstStyle/>
          <a:p>
            <a:r>
              <a:rPr lang="en-GB" dirty="0"/>
              <a:t>Find Restaurants that John likes</a:t>
            </a:r>
          </a:p>
          <a:p>
            <a:endParaRPr lang="en-GB" dirty="0"/>
          </a:p>
          <a:p>
            <a:r>
              <a:rPr lang="en-GB" dirty="0"/>
              <a:t>Find Restaurants that John’s friends like</a:t>
            </a:r>
          </a:p>
          <a:p>
            <a:endParaRPr lang="en-GB" dirty="0"/>
          </a:p>
          <a:p>
            <a:r>
              <a:rPr lang="en-GB" dirty="0"/>
              <a:t>Find people who like a restaurant in the same city they live in</a:t>
            </a:r>
          </a:p>
          <a:p>
            <a:endParaRPr lang="en-GB" dirty="0"/>
          </a:p>
          <a:p>
            <a:endParaRPr lang="en-GB" dirty="0"/>
          </a:p>
        </p:txBody>
      </p:sp>
    </p:spTree>
    <p:extLst>
      <p:ext uri="{BB962C8B-B14F-4D97-AF65-F5344CB8AC3E}">
        <p14:creationId xmlns:p14="http://schemas.microsoft.com/office/powerpoint/2010/main" val="1482896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2DAEF60A-0D3A-6236-9B3E-87DBDEB8C5DD}"/>
              </a:ext>
            </a:extLst>
          </p:cNvPr>
          <p:cNvSpPr>
            <a:spLocks noGrp="1"/>
          </p:cNvSpPr>
          <p:nvPr>
            <p:ph type="title"/>
          </p:nvPr>
        </p:nvSpPr>
        <p:spPr/>
        <p:txBody>
          <a:bodyPr/>
          <a:lstStyle/>
          <a:p>
            <a:r>
              <a:rPr lang="en-GB" b="1" dirty="0"/>
              <a:t>Forum model – highly interconnected</a:t>
            </a:r>
          </a:p>
        </p:txBody>
      </p:sp>
      <p:sp>
        <p:nvSpPr>
          <p:cNvPr id="3" name="Slide Number Placeholder 2">
            <a:extLst>
              <a:ext uri="{FF2B5EF4-FFF2-40B4-BE49-F238E27FC236}">
                <a16:creationId xmlns:a16="http://schemas.microsoft.com/office/drawing/2014/main" id="{40B71CBB-B189-1AB4-E7F7-CDBFFF6722B7}"/>
              </a:ext>
            </a:extLst>
          </p:cNvPr>
          <p:cNvSpPr>
            <a:spLocks noGrp="1"/>
          </p:cNvSpPr>
          <p:nvPr>
            <p:ph type="sldNum" sz="quarter" idx="14"/>
          </p:nvPr>
        </p:nvSpPr>
        <p:spPr>
          <a:ln w="6350">
            <a:noFill/>
          </a:ln>
        </p:spPr>
        <p:txBody>
          <a:bodyPr/>
          <a:lstStyle/>
          <a:p>
            <a:pPr algn="r">
              <a:defRPr/>
            </a:pPr>
            <a:fld id="{FA8D5150-1410-4193-96A9-AB94F7C4498D}" type="slidenum">
              <a:rPr lang="it-IT" sz="1100" smtClean="0">
                <a:latin typeface="Roboto"/>
              </a:rPr>
              <a:pPr algn="r">
                <a:defRPr/>
              </a:pPr>
              <a:t>7</a:t>
            </a:fld>
            <a:endParaRPr lang="it-IT" sz="1100" dirty="0">
              <a:latin typeface="Roboto"/>
            </a:endParaRPr>
          </a:p>
        </p:txBody>
      </p:sp>
      <p:sp>
        <p:nvSpPr>
          <p:cNvPr id="153" name="TextBox 152">
            <a:extLst>
              <a:ext uri="{FF2B5EF4-FFF2-40B4-BE49-F238E27FC236}">
                <a16:creationId xmlns:a16="http://schemas.microsoft.com/office/drawing/2014/main" id="{613CDED3-B77E-92E3-8414-0CF77A17796A}"/>
              </a:ext>
            </a:extLst>
          </p:cNvPr>
          <p:cNvSpPr txBox="1"/>
          <p:nvPr/>
        </p:nvSpPr>
        <p:spPr>
          <a:xfrm rot="20268657">
            <a:off x="5048012" y="1865457"/>
            <a:ext cx="535724" cy="276999"/>
          </a:xfrm>
          <a:prstGeom prst="rect">
            <a:avLst/>
          </a:prstGeom>
          <a:noFill/>
        </p:spPr>
        <p:txBody>
          <a:bodyPr wrap="none" rtlCol="0">
            <a:spAutoFit/>
          </a:bodyPr>
          <a:lstStyle/>
          <a:p>
            <a:r>
              <a:rPr lang="en-GB" sz="1200" dirty="0"/>
              <a:t>Likes</a:t>
            </a:r>
          </a:p>
        </p:txBody>
      </p:sp>
      <p:cxnSp>
        <p:nvCxnSpPr>
          <p:cNvPr id="160" name="Straight Arrow Connector 159">
            <a:extLst>
              <a:ext uri="{FF2B5EF4-FFF2-40B4-BE49-F238E27FC236}">
                <a16:creationId xmlns:a16="http://schemas.microsoft.com/office/drawing/2014/main" id="{A129AAA3-06A3-22A1-B4EE-4CBDD280D90D}"/>
              </a:ext>
            </a:extLst>
          </p:cNvPr>
          <p:cNvCxnSpPr>
            <a:cxnSpLocks/>
            <a:stCxn id="12" idx="3"/>
            <a:endCxn id="8" idx="1"/>
          </p:cNvCxnSpPr>
          <p:nvPr/>
        </p:nvCxnSpPr>
        <p:spPr>
          <a:xfrm flipV="1">
            <a:off x="4174597" y="1324180"/>
            <a:ext cx="1755464" cy="81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FEEC9E5-9D22-9FA7-5F84-4E32E9157B6B}"/>
              </a:ext>
            </a:extLst>
          </p:cNvPr>
          <p:cNvCxnSpPr>
            <a:cxnSpLocks/>
            <a:stCxn id="12" idx="3"/>
            <a:endCxn id="9" idx="0"/>
          </p:cNvCxnSpPr>
          <p:nvPr/>
        </p:nvCxnSpPr>
        <p:spPr>
          <a:xfrm>
            <a:off x="4174597" y="2142456"/>
            <a:ext cx="4768673" cy="559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723DFA6-BEFD-909D-167F-24EDDCA99A6A}"/>
              </a:ext>
            </a:extLst>
          </p:cNvPr>
          <p:cNvCxnSpPr>
            <a:cxnSpLocks/>
            <a:stCxn id="11" idx="0"/>
            <a:endCxn id="8" idx="1"/>
          </p:cNvCxnSpPr>
          <p:nvPr/>
        </p:nvCxnSpPr>
        <p:spPr>
          <a:xfrm flipV="1">
            <a:off x="3374538" y="1324180"/>
            <a:ext cx="2555523" cy="1827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7635A84-0EAB-4BC7-344D-124431EF40B0}"/>
              </a:ext>
            </a:extLst>
          </p:cNvPr>
          <p:cNvCxnSpPr>
            <a:cxnSpLocks/>
            <a:stCxn id="11" idx="2"/>
            <a:endCxn id="10" idx="1"/>
          </p:cNvCxnSpPr>
          <p:nvPr/>
        </p:nvCxnSpPr>
        <p:spPr>
          <a:xfrm>
            <a:off x="3374538" y="3429000"/>
            <a:ext cx="2241668" cy="771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F0CADA-92D4-42FA-E194-8F4C1C7506FE}"/>
              </a:ext>
            </a:extLst>
          </p:cNvPr>
          <p:cNvCxnSpPr>
            <a:cxnSpLocks/>
            <a:stCxn id="8" idx="2"/>
            <a:endCxn id="9" idx="0"/>
          </p:cNvCxnSpPr>
          <p:nvPr/>
        </p:nvCxnSpPr>
        <p:spPr>
          <a:xfrm>
            <a:off x="6770278" y="1462679"/>
            <a:ext cx="2172992" cy="1239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1C97C51-13F1-3E31-18EF-7D000F22CDB5}"/>
              </a:ext>
            </a:extLst>
          </p:cNvPr>
          <p:cNvCxnSpPr>
            <a:cxnSpLocks/>
            <a:stCxn id="9" idx="1"/>
            <a:endCxn id="11" idx="3"/>
          </p:cNvCxnSpPr>
          <p:nvPr/>
        </p:nvCxnSpPr>
        <p:spPr>
          <a:xfrm flipH="1">
            <a:off x="4277189" y="2840952"/>
            <a:ext cx="3851595" cy="449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007564-AF6F-F4B2-9C57-BBB4AD99208B}"/>
              </a:ext>
            </a:extLst>
          </p:cNvPr>
          <p:cNvCxnSpPr>
            <a:cxnSpLocks/>
            <a:stCxn id="11" idx="0"/>
            <a:endCxn id="12" idx="2"/>
          </p:cNvCxnSpPr>
          <p:nvPr/>
        </p:nvCxnSpPr>
        <p:spPr>
          <a:xfrm flipV="1">
            <a:off x="3374538" y="2280955"/>
            <a:ext cx="0" cy="871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DD1BC02-E323-0DFB-9853-07F497F340C0}"/>
              </a:ext>
            </a:extLst>
          </p:cNvPr>
          <p:cNvCxnSpPr>
            <a:cxnSpLocks/>
            <a:stCxn id="9" idx="2"/>
            <a:endCxn id="10" idx="3"/>
          </p:cNvCxnSpPr>
          <p:nvPr/>
        </p:nvCxnSpPr>
        <p:spPr>
          <a:xfrm flipH="1">
            <a:off x="7501659" y="2979451"/>
            <a:ext cx="1441611" cy="1220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03DD1AD-5708-0B21-9554-5A338D543640}"/>
              </a:ext>
            </a:extLst>
          </p:cNvPr>
          <p:cNvCxnSpPr>
            <a:cxnSpLocks/>
            <a:stCxn id="10" idx="0"/>
            <a:endCxn id="12" idx="2"/>
          </p:cNvCxnSpPr>
          <p:nvPr/>
        </p:nvCxnSpPr>
        <p:spPr>
          <a:xfrm flipH="1" flipV="1">
            <a:off x="3374538" y="2280955"/>
            <a:ext cx="3184395" cy="1780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1C9EB24-47F4-F04B-3D1D-C56F7BBA22BF}"/>
              </a:ext>
            </a:extLst>
          </p:cNvPr>
          <p:cNvCxnSpPr>
            <a:cxnSpLocks/>
            <a:stCxn id="10" idx="2"/>
            <a:endCxn id="20" idx="0"/>
          </p:cNvCxnSpPr>
          <p:nvPr/>
        </p:nvCxnSpPr>
        <p:spPr>
          <a:xfrm>
            <a:off x="6558933" y="4338605"/>
            <a:ext cx="2594222" cy="105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3F25809-1B05-BCE3-4F18-71B0CC48C54D}"/>
              </a:ext>
            </a:extLst>
          </p:cNvPr>
          <p:cNvCxnSpPr>
            <a:cxnSpLocks/>
            <a:stCxn id="9" idx="2"/>
            <a:endCxn id="20" idx="0"/>
          </p:cNvCxnSpPr>
          <p:nvPr/>
        </p:nvCxnSpPr>
        <p:spPr>
          <a:xfrm>
            <a:off x="8943270" y="2979451"/>
            <a:ext cx="209885" cy="2415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A45DC5C-F88D-4084-42BD-1AF22AF3DC85}"/>
              </a:ext>
            </a:extLst>
          </p:cNvPr>
          <p:cNvCxnSpPr>
            <a:cxnSpLocks/>
            <a:stCxn id="20" idx="0"/>
            <a:endCxn id="9" idx="2"/>
          </p:cNvCxnSpPr>
          <p:nvPr/>
        </p:nvCxnSpPr>
        <p:spPr>
          <a:xfrm flipH="1" flipV="1">
            <a:off x="8943270" y="2979451"/>
            <a:ext cx="209885" cy="2415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3ECFE91-52CE-C2EE-AFF2-9C852F1D6DB8}"/>
              </a:ext>
            </a:extLst>
          </p:cNvPr>
          <p:cNvCxnSpPr>
            <a:cxnSpLocks/>
            <a:stCxn id="10" idx="2"/>
            <a:endCxn id="21" idx="0"/>
          </p:cNvCxnSpPr>
          <p:nvPr/>
        </p:nvCxnSpPr>
        <p:spPr>
          <a:xfrm flipH="1">
            <a:off x="5399590" y="4338605"/>
            <a:ext cx="1159343" cy="1581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87D681E-F279-8109-70D6-E68EB54A98FA}"/>
              </a:ext>
            </a:extLst>
          </p:cNvPr>
          <p:cNvSpPr txBox="1"/>
          <p:nvPr/>
        </p:nvSpPr>
        <p:spPr>
          <a:xfrm>
            <a:off x="5930061" y="1185680"/>
            <a:ext cx="1680434" cy="276999"/>
          </a:xfrm>
          <a:prstGeom prst="rect">
            <a:avLst/>
          </a:prstGeom>
          <a:solidFill>
            <a:schemeClr val="bg1"/>
          </a:solidFill>
          <a:ln w="6350">
            <a:solidFill>
              <a:schemeClr val="tx1"/>
            </a:solidFill>
          </a:ln>
        </p:spPr>
        <p:txBody>
          <a:bodyPr wrap="square" rtlCol="0">
            <a:spAutoFit/>
          </a:bodyPr>
          <a:lstStyle/>
          <a:p>
            <a:r>
              <a:rPr lang="en-GB" sz="1200" dirty="0"/>
              <a:t>Mike (</a:t>
            </a:r>
            <a:r>
              <a:rPr lang="en-GB" sz="1200" dirty="0" err="1"/>
              <a:t>ForumMember</a:t>
            </a:r>
            <a:r>
              <a:rPr lang="en-GB" sz="1200" dirty="0"/>
              <a:t>)</a:t>
            </a:r>
          </a:p>
        </p:txBody>
      </p:sp>
      <p:sp>
        <p:nvSpPr>
          <p:cNvPr id="9" name="TextBox 8">
            <a:extLst>
              <a:ext uri="{FF2B5EF4-FFF2-40B4-BE49-F238E27FC236}">
                <a16:creationId xmlns:a16="http://schemas.microsoft.com/office/drawing/2014/main" id="{1C3982A2-9167-B1CF-2F3C-EA2F392706CD}"/>
              </a:ext>
            </a:extLst>
          </p:cNvPr>
          <p:cNvSpPr txBox="1"/>
          <p:nvPr/>
        </p:nvSpPr>
        <p:spPr>
          <a:xfrm>
            <a:off x="8128784" y="2702452"/>
            <a:ext cx="1628972" cy="276999"/>
          </a:xfrm>
          <a:prstGeom prst="rect">
            <a:avLst/>
          </a:prstGeom>
          <a:solidFill>
            <a:schemeClr val="bg1"/>
          </a:solidFill>
          <a:ln w="6350">
            <a:solidFill>
              <a:schemeClr val="tx1"/>
            </a:solidFill>
          </a:ln>
        </p:spPr>
        <p:txBody>
          <a:bodyPr wrap="none" rtlCol="0">
            <a:spAutoFit/>
          </a:bodyPr>
          <a:lstStyle/>
          <a:p>
            <a:r>
              <a:rPr lang="en-GB" sz="1200" dirty="0"/>
              <a:t>Paul (</a:t>
            </a:r>
            <a:r>
              <a:rPr lang="en-GB" sz="1200" dirty="0" err="1"/>
              <a:t>ForumMember</a:t>
            </a:r>
            <a:r>
              <a:rPr lang="en-GB" sz="1200" dirty="0"/>
              <a:t>)</a:t>
            </a:r>
          </a:p>
        </p:txBody>
      </p:sp>
      <p:sp>
        <p:nvSpPr>
          <p:cNvPr id="10" name="TextBox 9">
            <a:extLst>
              <a:ext uri="{FF2B5EF4-FFF2-40B4-BE49-F238E27FC236}">
                <a16:creationId xmlns:a16="http://schemas.microsoft.com/office/drawing/2014/main" id="{B14ACB9F-1431-EBBB-DB4E-C982A3EEA32F}"/>
              </a:ext>
            </a:extLst>
          </p:cNvPr>
          <p:cNvSpPr txBox="1"/>
          <p:nvPr/>
        </p:nvSpPr>
        <p:spPr>
          <a:xfrm>
            <a:off x="5616206" y="4061606"/>
            <a:ext cx="1885453" cy="276999"/>
          </a:xfrm>
          <a:prstGeom prst="rect">
            <a:avLst/>
          </a:prstGeom>
          <a:solidFill>
            <a:schemeClr val="bg1"/>
          </a:solidFill>
          <a:ln w="6350">
            <a:solidFill>
              <a:schemeClr val="tx1"/>
            </a:solidFill>
          </a:ln>
        </p:spPr>
        <p:txBody>
          <a:bodyPr wrap="none" rtlCol="0">
            <a:spAutoFit/>
          </a:bodyPr>
          <a:lstStyle/>
          <a:p>
            <a:r>
              <a:rPr lang="en-GB" sz="1200" dirty="0"/>
              <a:t>Jennifer (</a:t>
            </a:r>
            <a:r>
              <a:rPr lang="en-GB" sz="1200" dirty="0" err="1"/>
              <a:t>ForumMember</a:t>
            </a:r>
            <a:r>
              <a:rPr lang="en-GB" sz="1200" dirty="0"/>
              <a:t>)</a:t>
            </a:r>
          </a:p>
        </p:txBody>
      </p:sp>
      <p:sp>
        <p:nvSpPr>
          <p:cNvPr id="11" name="TextBox 10">
            <a:extLst>
              <a:ext uri="{FF2B5EF4-FFF2-40B4-BE49-F238E27FC236}">
                <a16:creationId xmlns:a16="http://schemas.microsoft.com/office/drawing/2014/main" id="{003577D3-B7C7-2543-51A3-B6B9BC0C68BA}"/>
              </a:ext>
            </a:extLst>
          </p:cNvPr>
          <p:cNvSpPr txBox="1"/>
          <p:nvPr/>
        </p:nvSpPr>
        <p:spPr>
          <a:xfrm>
            <a:off x="2471887" y="3152001"/>
            <a:ext cx="1805302" cy="276999"/>
          </a:xfrm>
          <a:prstGeom prst="rect">
            <a:avLst/>
          </a:prstGeom>
          <a:solidFill>
            <a:schemeClr val="bg1"/>
          </a:solidFill>
          <a:ln w="6350">
            <a:solidFill>
              <a:schemeClr val="tx1"/>
            </a:solidFill>
          </a:ln>
        </p:spPr>
        <p:txBody>
          <a:bodyPr wrap="none" rtlCol="0">
            <a:spAutoFit/>
          </a:bodyPr>
          <a:lstStyle/>
          <a:p>
            <a:r>
              <a:rPr lang="en-GB" sz="1200" dirty="0"/>
              <a:t>Christy (</a:t>
            </a:r>
            <a:r>
              <a:rPr lang="en-GB" sz="1200" dirty="0" err="1"/>
              <a:t>ForumMember</a:t>
            </a:r>
            <a:r>
              <a:rPr lang="en-GB" sz="1200" dirty="0"/>
              <a:t>)</a:t>
            </a:r>
          </a:p>
        </p:txBody>
      </p:sp>
      <p:sp>
        <p:nvSpPr>
          <p:cNvPr id="12" name="TextBox 11">
            <a:extLst>
              <a:ext uri="{FF2B5EF4-FFF2-40B4-BE49-F238E27FC236}">
                <a16:creationId xmlns:a16="http://schemas.microsoft.com/office/drawing/2014/main" id="{19EF1202-F76A-094E-9711-A6440FCC7C48}"/>
              </a:ext>
            </a:extLst>
          </p:cNvPr>
          <p:cNvSpPr txBox="1"/>
          <p:nvPr/>
        </p:nvSpPr>
        <p:spPr>
          <a:xfrm>
            <a:off x="2574479" y="2003956"/>
            <a:ext cx="1600118" cy="276999"/>
          </a:xfrm>
          <a:prstGeom prst="rect">
            <a:avLst/>
          </a:prstGeom>
          <a:solidFill>
            <a:schemeClr val="bg1"/>
          </a:solidFill>
          <a:ln w="6350">
            <a:solidFill>
              <a:schemeClr val="tx1"/>
            </a:solidFill>
          </a:ln>
        </p:spPr>
        <p:txBody>
          <a:bodyPr wrap="none" rtlCol="0">
            <a:spAutoFit/>
          </a:bodyPr>
          <a:lstStyle/>
          <a:p>
            <a:r>
              <a:rPr lang="en-GB" sz="1200" dirty="0"/>
              <a:t>Carl (</a:t>
            </a:r>
            <a:r>
              <a:rPr lang="en-GB" sz="1200" dirty="0" err="1"/>
              <a:t>ForumMember</a:t>
            </a:r>
            <a:r>
              <a:rPr lang="en-GB" sz="1200" dirty="0"/>
              <a:t>)</a:t>
            </a:r>
          </a:p>
        </p:txBody>
      </p:sp>
      <p:sp>
        <p:nvSpPr>
          <p:cNvPr id="19" name="TextBox 18">
            <a:extLst>
              <a:ext uri="{FF2B5EF4-FFF2-40B4-BE49-F238E27FC236}">
                <a16:creationId xmlns:a16="http://schemas.microsoft.com/office/drawing/2014/main" id="{FCD0F066-8BA8-C0EB-0AB8-458E768F7846}"/>
              </a:ext>
            </a:extLst>
          </p:cNvPr>
          <p:cNvSpPr txBox="1"/>
          <p:nvPr/>
        </p:nvSpPr>
        <p:spPr>
          <a:xfrm>
            <a:off x="2119179" y="4505984"/>
            <a:ext cx="1800493" cy="276999"/>
          </a:xfrm>
          <a:prstGeom prst="rect">
            <a:avLst/>
          </a:prstGeom>
          <a:solidFill>
            <a:schemeClr val="bg1"/>
          </a:solidFill>
          <a:ln w="6350">
            <a:solidFill>
              <a:schemeClr val="tx1"/>
            </a:solidFill>
          </a:ln>
        </p:spPr>
        <p:txBody>
          <a:bodyPr wrap="none" rtlCol="0">
            <a:spAutoFit/>
          </a:bodyPr>
          <a:lstStyle/>
          <a:p>
            <a:r>
              <a:rPr lang="en-GB" sz="1200" dirty="0"/>
              <a:t>Charlie (</a:t>
            </a:r>
            <a:r>
              <a:rPr lang="en-GB" sz="1200" dirty="0" err="1"/>
              <a:t>ForumMember</a:t>
            </a:r>
            <a:r>
              <a:rPr lang="en-GB" sz="1200" dirty="0"/>
              <a:t>)</a:t>
            </a:r>
          </a:p>
        </p:txBody>
      </p:sp>
      <p:sp>
        <p:nvSpPr>
          <p:cNvPr id="20" name="TextBox 19">
            <a:extLst>
              <a:ext uri="{FF2B5EF4-FFF2-40B4-BE49-F238E27FC236}">
                <a16:creationId xmlns:a16="http://schemas.microsoft.com/office/drawing/2014/main" id="{4FAA3248-CC92-B4E0-31C6-3BE114FDD4DE}"/>
              </a:ext>
            </a:extLst>
          </p:cNvPr>
          <p:cNvSpPr txBox="1"/>
          <p:nvPr/>
        </p:nvSpPr>
        <p:spPr>
          <a:xfrm>
            <a:off x="8317078" y="5395321"/>
            <a:ext cx="1672153" cy="276999"/>
          </a:xfrm>
          <a:prstGeom prst="rect">
            <a:avLst/>
          </a:prstGeom>
          <a:solidFill>
            <a:schemeClr val="bg1"/>
          </a:solidFill>
          <a:ln w="6350">
            <a:solidFill>
              <a:schemeClr val="tx1"/>
            </a:solidFill>
          </a:ln>
        </p:spPr>
        <p:txBody>
          <a:bodyPr wrap="square" rtlCol="0">
            <a:spAutoFit/>
          </a:bodyPr>
          <a:lstStyle/>
          <a:p>
            <a:r>
              <a:rPr lang="en-GB" sz="1200" dirty="0"/>
              <a:t>John (</a:t>
            </a:r>
            <a:r>
              <a:rPr lang="en-GB" sz="1200" dirty="0" err="1"/>
              <a:t>ForumMember</a:t>
            </a:r>
            <a:r>
              <a:rPr lang="en-GB" sz="1200" dirty="0"/>
              <a:t>)</a:t>
            </a:r>
          </a:p>
        </p:txBody>
      </p:sp>
      <p:sp>
        <p:nvSpPr>
          <p:cNvPr id="21" name="TextBox 20">
            <a:extLst>
              <a:ext uri="{FF2B5EF4-FFF2-40B4-BE49-F238E27FC236}">
                <a16:creationId xmlns:a16="http://schemas.microsoft.com/office/drawing/2014/main" id="{B0C0EB8E-C2C3-32A9-A076-3DE9BE573823}"/>
              </a:ext>
            </a:extLst>
          </p:cNvPr>
          <p:cNvSpPr txBox="1"/>
          <p:nvPr/>
        </p:nvSpPr>
        <p:spPr>
          <a:xfrm>
            <a:off x="4545830" y="5920551"/>
            <a:ext cx="1707519" cy="276999"/>
          </a:xfrm>
          <a:prstGeom prst="rect">
            <a:avLst/>
          </a:prstGeom>
          <a:solidFill>
            <a:schemeClr val="bg1"/>
          </a:solidFill>
          <a:ln w="6350">
            <a:solidFill>
              <a:schemeClr val="tx1"/>
            </a:solidFill>
          </a:ln>
        </p:spPr>
        <p:txBody>
          <a:bodyPr wrap="none" rtlCol="0">
            <a:spAutoFit/>
          </a:bodyPr>
          <a:lstStyle/>
          <a:p>
            <a:r>
              <a:rPr lang="en-GB" sz="1200" dirty="0"/>
              <a:t>Steve (</a:t>
            </a:r>
            <a:r>
              <a:rPr lang="en-GB" sz="1200" dirty="0" err="1"/>
              <a:t>ForumMember</a:t>
            </a:r>
            <a:r>
              <a:rPr lang="en-GB" sz="1200" dirty="0"/>
              <a:t>)</a:t>
            </a:r>
          </a:p>
        </p:txBody>
      </p:sp>
    </p:spTree>
    <p:extLst>
      <p:ext uri="{BB962C8B-B14F-4D97-AF65-F5344CB8AC3E}">
        <p14:creationId xmlns:p14="http://schemas.microsoft.com/office/powerpoint/2010/main" val="2600323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AEFB5-8253-66ED-4CD0-0A7B7FA3996A}"/>
              </a:ext>
            </a:extLst>
          </p:cNvPr>
          <p:cNvSpPr>
            <a:spLocks noGrp="1"/>
          </p:cNvSpPr>
          <p:nvPr>
            <p:ph type="title"/>
          </p:nvPr>
        </p:nvSpPr>
        <p:spPr/>
        <p:txBody>
          <a:bodyPr/>
          <a:lstStyle/>
          <a:p>
            <a:r>
              <a:rPr lang="en-GB" b="1" dirty="0"/>
              <a:t>SHORTEST_PATH</a:t>
            </a:r>
          </a:p>
        </p:txBody>
      </p:sp>
      <p:sp>
        <p:nvSpPr>
          <p:cNvPr id="3" name="Slide Number Placeholder 2">
            <a:extLst>
              <a:ext uri="{FF2B5EF4-FFF2-40B4-BE49-F238E27FC236}">
                <a16:creationId xmlns:a16="http://schemas.microsoft.com/office/drawing/2014/main" id="{41C3BB72-A6C2-F4C0-8A40-69E024E7B20C}"/>
              </a:ext>
            </a:extLst>
          </p:cNvPr>
          <p:cNvSpPr>
            <a:spLocks noGrp="1"/>
          </p:cNvSpPr>
          <p:nvPr>
            <p:ph type="sldNum" sz="quarter" idx="14"/>
          </p:nvPr>
        </p:nvSpPr>
        <p:spPr/>
        <p:txBody>
          <a:bodyPr/>
          <a:lstStyle/>
          <a:p>
            <a:pPr algn="r">
              <a:defRPr/>
            </a:pPr>
            <a:fld id="{FA8D5150-1410-4193-96A9-AB94F7C4498D}" type="slidenum">
              <a:rPr lang="it-IT" sz="1200" smtClean="0">
                <a:latin typeface="Roboto"/>
              </a:rPr>
              <a:pPr algn="r">
                <a:defRPr/>
              </a:pPr>
              <a:t>8</a:t>
            </a:fld>
            <a:endParaRPr lang="it-IT" sz="1200" dirty="0">
              <a:latin typeface="Roboto"/>
            </a:endParaRPr>
          </a:p>
        </p:txBody>
      </p:sp>
      <p:sp>
        <p:nvSpPr>
          <p:cNvPr id="4" name="Content Placeholder 3">
            <a:extLst>
              <a:ext uri="{FF2B5EF4-FFF2-40B4-BE49-F238E27FC236}">
                <a16:creationId xmlns:a16="http://schemas.microsoft.com/office/drawing/2014/main" id="{C4138DB1-AAA2-16CE-6F27-13B72FD419D6}"/>
              </a:ext>
            </a:extLst>
          </p:cNvPr>
          <p:cNvSpPr>
            <a:spLocks noGrp="1"/>
          </p:cNvSpPr>
          <p:nvPr>
            <p:ph idx="1"/>
          </p:nvPr>
        </p:nvSpPr>
        <p:spPr>
          <a:xfrm>
            <a:off x="395207" y="1234130"/>
            <a:ext cx="11455897" cy="4774784"/>
          </a:xfrm>
        </p:spPr>
        <p:txBody>
          <a:bodyPr>
            <a:normAutofit/>
          </a:bodyPr>
          <a:lstStyle/>
          <a:p>
            <a:pPr>
              <a:lnSpc>
                <a:spcPct val="150000"/>
              </a:lnSpc>
            </a:pPr>
            <a:r>
              <a:rPr lang="en-US" dirty="0"/>
              <a:t>Specifies a search condition for a graph, which is searched recursively or repetitively. SHORTEST_PATH can be used inside MATCH with graph node and edge tables, in the SELECT statement.</a:t>
            </a:r>
          </a:p>
          <a:p>
            <a:pPr lvl="1">
              <a:lnSpc>
                <a:spcPct val="100000"/>
              </a:lnSpc>
            </a:pPr>
            <a:r>
              <a:rPr lang="en-US" dirty="0"/>
              <a:t>A shortest path between two given nodes/entities</a:t>
            </a:r>
          </a:p>
          <a:p>
            <a:pPr lvl="1">
              <a:lnSpc>
                <a:spcPct val="100000"/>
              </a:lnSpc>
            </a:pPr>
            <a:r>
              <a:rPr lang="en-US" dirty="0"/>
              <a:t>Single source shortest path(s).</a:t>
            </a:r>
          </a:p>
          <a:p>
            <a:pPr lvl="1">
              <a:lnSpc>
                <a:spcPct val="100000"/>
              </a:lnSpc>
            </a:pPr>
            <a:r>
              <a:rPr lang="en-US" dirty="0"/>
              <a:t>Shortest path from multiple source nodes to multiple target nodes.</a:t>
            </a:r>
          </a:p>
          <a:p>
            <a:pPr lvl="1">
              <a:lnSpc>
                <a:spcPct val="100000"/>
              </a:lnSpc>
            </a:pPr>
            <a:r>
              <a:rPr lang="en-GB" dirty="0"/>
              <a:t>‘+’: repeat the pattern 1 or more times. Terminate as soon as a shortest path is found</a:t>
            </a:r>
          </a:p>
          <a:p>
            <a:pPr lvl="1">
              <a:lnSpc>
                <a:spcPct val="100000"/>
              </a:lnSpc>
            </a:pPr>
            <a:r>
              <a:rPr lang="en-GB" dirty="0"/>
              <a:t>{1,n}: repeat the pattern 1 or n times. Terminate as soon as a shortest path is found</a:t>
            </a:r>
          </a:p>
          <a:p>
            <a:pPr>
              <a:lnSpc>
                <a:spcPct val="150000"/>
              </a:lnSpc>
            </a:pPr>
            <a:r>
              <a:rPr lang="en-GB" dirty="0"/>
              <a:t>LAST_NODE(): allow you to chain two traversal path of arbitrary length</a:t>
            </a:r>
          </a:p>
          <a:p>
            <a:pPr>
              <a:lnSpc>
                <a:spcPct val="150000"/>
              </a:lnSpc>
            </a:pPr>
            <a:r>
              <a:rPr lang="en-GB" dirty="0"/>
              <a:t>Aggregate functions: STRING_AGG, LAST_VALUE, SUM, COUNT, AVG, MIN, MAX</a:t>
            </a:r>
          </a:p>
          <a:p>
            <a:pPr marL="0" indent="0">
              <a:lnSpc>
                <a:spcPct val="150000"/>
              </a:lnSpc>
              <a:buNone/>
            </a:pPr>
            <a:r>
              <a:rPr lang="en-US" sz="1200" dirty="0">
                <a:hlinkClick r:id="rId2"/>
              </a:rPr>
              <a:t>SHORTEST PATH (SQL Graph) - SQL Server | Microsoft Learn</a:t>
            </a:r>
            <a:endParaRPr lang="en-GB" sz="1200" dirty="0"/>
          </a:p>
        </p:txBody>
      </p:sp>
    </p:spTree>
    <p:extLst>
      <p:ext uri="{BB962C8B-B14F-4D97-AF65-F5344CB8AC3E}">
        <p14:creationId xmlns:p14="http://schemas.microsoft.com/office/powerpoint/2010/main" val="1429321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 name="Straight Arrow Connector 69">
            <a:extLst>
              <a:ext uri="{FF2B5EF4-FFF2-40B4-BE49-F238E27FC236}">
                <a16:creationId xmlns:a16="http://schemas.microsoft.com/office/drawing/2014/main" id="{4E9FA5FD-52D1-1DC9-C185-3233A1269A0A}"/>
              </a:ext>
            </a:extLst>
          </p:cNvPr>
          <p:cNvCxnSpPr>
            <a:cxnSpLocks/>
            <a:stCxn id="26" idx="0"/>
            <a:endCxn id="43" idx="2"/>
          </p:cNvCxnSpPr>
          <p:nvPr/>
        </p:nvCxnSpPr>
        <p:spPr>
          <a:xfrm flipH="1" flipV="1">
            <a:off x="10268460" y="3367445"/>
            <a:ext cx="123431" cy="1158455"/>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489458B7-5C75-E447-C543-00FE5800D15A}"/>
              </a:ext>
            </a:extLst>
          </p:cNvPr>
          <p:cNvCxnSpPr>
            <a:cxnSpLocks/>
            <a:stCxn id="27" idx="0"/>
            <a:endCxn id="14" idx="2"/>
          </p:cNvCxnSpPr>
          <p:nvPr/>
        </p:nvCxnSpPr>
        <p:spPr>
          <a:xfrm flipV="1">
            <a:off x="7436853" y="1474132"/>
            <a:ext cx="3205" cy="3628436"/>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24372EEA-F2D4-5F8C-C9E0-BBB3454E4249}"/>
              </a:ext>
            </a:extLst>
          </p:cNvPr>
          <p:cNvCxnSpPr>
            <a:cxnSpLocks/>
            <a:stCxn id="28" idx="0"/>
            <a:endCxn id="14" idx="2"/>
          </p:cNvCxnSpPr>
          <p:nvPr/>
        </p:nvCxnSpPr>
        <p:spPr>
          <a:xfrm flipH="1" flipV="1">
            <a:off x="7440058" y="1474132"/>
            <a:ext cx="2632034" cy="4491493"/>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FBE3C31-460A-038F-AB68-BCC6E0E3194D}"/>
              </a:ext>
            </a:extLst>
          </p:cNvPr>
          <p:cNvCxnSpPr>
            <a:cxnSpLocks/>
            <a:stCxn id="22" idx="0"/>
            <a:endCxn id="14" idx="0"/>
          </p:cNvCxnSpPr>
          <p:nvPr/>
        </p:nvCxnSpPr>
        <p:spPr>
          <a:xfrm rot="16200000" flipV="1">
            <a:off x="8432262" y="20264"/>
            <a:ext cx="634001" cy="2618408"/>
          </a:xfrm>
          <a:prstGeom prst="curvedConnector3">
            <a:avLst>
              <a:gd name="adj1" fmla="val 136057"/>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2">
            <a:extLst>
              <a:ext uri="{FF2B5EF4-FFF2-40B4-BE49-F238E27FC236}">
                <a16:creationId xmlns:a16="http://schemas.microsoft.com/office/drawing/2014/main" id="{8E41B1B2-7A92-EB9D-8F35-9724C39F7A7F}"/>
              </a:ext>
            </a:extLst>
          </p:cNvPr>
          <p:cNvCxnSpPr>
            <a:cxnSpLocks/>
            <a:stCxn id="24" idx="2"/>
            <a:endCxn id="43" idx="2"/>
          </p:cNvCxnSpPr>
          <p:nvPr/>
        </p:nvCxnSpPr>
        <p:spPr>
          <a:xfrm rot="5400000" flipH="1" flipV="1">
            <a:off x="8698337" y="2439384"/>
            <a:ext cx="642062" cy="2498183"/>
          </a:xfrm>
          <a:prstGeom prst="curvedConnector3">
            <a:avLst>
              <a:gd name="adj1" fmla="val -35604"/>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2">
            <a:extLst>
              <a:ext uri="{FF2B5EF4-FFF2-40B4-BE49-F238E27FC236}">
                <a16:creationId xmlns:a16="http://schemas.microsoft.com/office/drawing/2014/main" id="{3F9454E0-9720-B282-5E09-AC17C1ED942B}"/>
              </a:ext>
            </a:extLst>
          </p:cNvPr>
          <p:cNvCxnSpPr>
            <a:cxnSpLocks/>
            <a:stCxn id="23" idx="2"/>
            <a:endCxn id="22" idx="2"/>
          </p:cNvCxnSpPr>
          <p:nvPr/>
        </p:nvCxnSpPr>
        <p:spPr>
          <a:xfrm rot="5400000" flipH="1" flipV="1">
            <a:off x="8523392" y="1145023"/>
            <a:ext cx="571964" cy="2498183"/>
          </a:xfrm>
          <a:prstGeom prst="curvedConnector3">
            <a:avLst>
              <a:gd name="adj1" fmla="val -39968"/>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47">
            <a:extLst>
              <a:ext uri="{FF2B5EF4-FFF2-40B4-BE49-F238E27FC236}">
                <a16:creationId xmlns:a16="http://schemas.microsoft.com/office/drawing/2014/main" id="{79CF87C7-72B3-4D84-A6C3-A07C6BB41C31}"/>
              </a:ext>
            </a:extLst>
          </p:cNvPr>
          <p:cNvCxnSpPr>
            <a:cxnSpLocks/>
            <a:stCxn id="23" idx="1"/>
            <a:endCxn id="9" idx="3"/>
          </p:cNvCxnSpPr>
          <p:nvPr/>
        </p:nvCxnSpPr>
        <p:spPr>
          <a:xfrm flipH="1" flipV="1">
            <a:off x="4952825" y="2360341"/>
            <a:ext cx="1749691" cy="88924"/>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43D175AF-5E08-0CB6-DDE9-0D87B510E6C0}"/>
              </a:ext>
            </a:extLst>
          </p:cNvPr>
          <p:cNvCxnSpPr>
            <a:cxnSpLocks/>
            <a:stCxn id="22" idx="1"/>
            <a:endCxn id="9" idx="3"/>
          </p:cNvCxnSpPr>
          <p:nvPr/>
        </p:nvCxnSpPr>
        <p:spPr>
          <a:xfrm flipH="1">
            <a:off x="4952825" y="1877301"/>
            <a:ext cx="4371305" cy="483040"/>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Curved 67">
            <a:extLst>
              <a:ext uri="{FF2B5EF4-FFF2-40B4-BE49-F238E27FC236}">
                <a16:creationId xmlns:a16="http://schemas.microsoft.com/office/drawing/2014/main" id="{70E87DA6-6A3C-6F88-AF49-DD2C4E58B8DC}"/>
              </a:ext>
            </a:extLst>
          </p:cNvPr>
          <p:cNvCxnSpPr>
            <a:cxnSpLocks/>
            <a:stCxn id="14" idx="1"/>
            <a:endCxn id="9" idx="3"/>
          </p:cNvCxnSpPr>
          <p:nvPr/>
        </p:nvCxnSpPr>
        <p:spPr>
          <a:xfrm flipH="1">
            <a:off x="4952825" y="1243300"/>
            <a:ext cx="1749691" cy="1117041"/>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0" name="Title 39">
            <a:extLst>
              <a:ext uri="{FF2B5EF4-FFF2-40B4-BE49-F238E27FC236}">
                <a16:creationId xmlns:a16="http://schemas.microsoft.com/office/drawing/2014/main" id="{2DAEF60A-0D3A-6236-9B3E-87DBDEB8C5DD}"/>
              </a:ext>
            </a:extLst>
          </p:cNvPr>
          <p:cNvSpPr>
            <a:spLocks noGrp="1"/>
          </p:cNvSpPr>
          <p:nvPr>
            <p:ph type="title"/>
          </p:nvPr>
        </p:nvSpPr>
        <p:spPr/>
        <p:txBody>
          <a:bodyPr/>
          <a:lstStyle/>
          <a:p>
            <a:r>
              <a:rPr lang="en-GB" b="1" dirty="0"/>
              <a:t>Forum model – highly interconnected</a:t>
            </a:r>
          </a:p>
        </p:txBody>
      </p:sp>
      <p:sp>
        <p:nvSpPr>
          <p:cNvPr id="3" name="Slide Number Placeholder 2">
            <a:extLst>
              <a:ext uri="{FF2B5EF4-FFF2-40B4-BE49-F238E27FC236}">
                <a16:creationId xmlns:a16="http://schemas.microsoft.com/office/drawing/2014/main" id="{40B71CBB-B189-1AB4-E7F7-CDBFFF6722B7}"/>
              </a:ext>
            </a:extLst>
          </p:cNvPr>
          <p:cNvSpPr>
            <a:spLocks noGrp="1"/>
          </p:cNvSpPr>
          <p:nvPr>
            <p:ph type="sldNum" sz="quarter" idx="14"/>
          </p:nvPr>
        </p:nvSpPr>
        <p:spPr>
          <a:ln w="6350">
            <a:noFill/>
          </a:ln>
        </p:spPr>
        <p:txBody>
          <a:bodyPr/>
          <a:lstStyle/>
          <a:p>
            <a:pPr algn="r">
              <a:defRPr/>
            </a:pPr>
            <a:fld id="{FA8D5150-1410-4193-96A9-AB94F7C4498D}" type="slidenum">
              <a:rPr lang="it-IT" sz="1100" smtClean="0">
                <a:latin typeface="Roboto"/>
              </a:rPr>
              <a:pPr algn="r">
                <a:defRPr/>
              </a:pPr>
              <a:t>9</a:t>
            </a:fld>
            <a:endParaRPr lang="it-IT" sz="1100" dirty="0">
              <a:latin typeface="Roboto"/>
            </a:endParaRPr>
          </a:p>
        </p:txBody>
      </p:sp>
      <p:cxnSp>
        <p:nvCxnSpPr>
          <p:cNvPr id="47" name="Straight Arrow Connector 46">
            <a:extLst>
              <a:ext uri="{FF2B5EF4-FFF2-40B4-BE49-F238E27FC236}">
                <a16:creationId xmlns:a16="http://schemas.microsoft.com/office/drawing/2014/main" id="{4A806B8F-61A8-2732-C56E-B66FF57AF91A}"/>
              </a:ext>
            </a:extLst>
          </p:cNvPr>
          <p:cNvCxnSpPr>
            <a:cxnSpLocks/>
            <a:stCxn id="8" idx="2"/>
            <a:endCxn id="43" idx="1"/>
          </p:cNvCxnSpPr>
          <p:nvPr/>
        </p:nvCxnSpPr>
        <p:spPr>
          <a:xfrm>
            <a:off x="4107554" y="1516067"/>
            <a:ext cx="5216576" cy="1620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37BF82D0-0BC7-5730-B78B-05FFDAA4E762}"/>
              </a:ext>
            </a:extLst>
          </p:cNvPr>
          <p:cNvCxnSpPr>
            <a:cxnSpLocks/>
            <a:stCxn id="28" idx="0"/>
            <a:endCxn id="8" idx="3"/>
          </p:cNvCxnSpPr>
          <p:nvPr/>
        </p:nvCxnSpPr>
        <p:spPr>
          <a:xfrm flipH="1" flipV="1">
            <a:off x="4947771" y="1377568"/>
            <a:ext cx="5124321" cy="4588057"/>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45F1CB46-049C-EEF0-26D0-7D043CFD9B94}"/>
              </a:ext>
            </a:extLst>
          </p:cNvPr>
          <p:cNvSpPr txBox="1"/>
          <p:nvPr/>
        </p:nvSpPr>
        <p:spPr>
          <a:xfrm rot="2190298">
            <a:off x="9341398" y="873601"/>
            <a:ext cx="750526" cy="261610"/>
          </a:xfrm>
          <a:prstGeom prst="rect">
            <a:avLst/>
          </a:prstGeom>
          <a:noFill/>
          <a:ln w="6350">
            <a:noFill/>
          </a:ln>
        </p:spPr>
        <p:txBody>
          <a:bodyPr wrap="none" rtlCol="0">
            <a:spAutoFit/>
          </a:bodyPr>
          <a:lstStyle/>
          <a:p>
            <a:r>
              <a:rPr lang="en-GB" sz="1100" dirty="0" err="1"/>
              <a:t>Reply_To</a:t>
            </a:r>
            <a:endParaRPr lang="en-GB" sz="1100" dirty="0"/>
          </a:p>
        </p:txBody>
      </p:sp>
      <p:sp>
        <p:nvSpPr>
          <p:cNvPr id="153" name="TextBox 152">
            <a:extLst>
              <a:ext uri="{FF2B5EF4-FFF2-40B4-BE49-F238E27FC236}">
                <a16:creationId xmlns:a16="http://schemas.microsoft.com/office/drawing/2014/main" id="{613CDED3-B77E-92E3-8414-0CF77A17796A}"/>
              </a:ext>
            </a:extLst>
          </p:cNvPr>
          <p:cNvSpPr txBox="1"/>
          <p:nvPr/>
        </p:nvSpPr>
        <p:spPr>
          <a:xfrm>
            <a:off x="2670555" y="1718726"/>
            <a:ext cx="535724" cy="276999"/>
          </a:xfrm>
          <a:prstGeom prst="rect">
            <a:avLst/>
          </a:prstGeom>
          <a:noFill/>
        </p:spPr>
        <p:txBody>
          <a:bodyPr wrap="none" rtlCol="0">
            <a:spAutoFit/>
          </a:bodyPr>
          <a:lstStyle/>
          <a:p>
            <a:r>
              <a:rPr lang="en-GB" sz="1200" dirty="0"/>
              <a:t>Likes</a:t>
            </a:r>
          </a:p>
        </p:txBody>
      </p:sp>
      <p:cxnSp>
        <p:nvCxnSpPr>
          <p:cNvPr id="34" name="Connector: Curved 33">
            <a:extLst>
              <a:ext uri="{FF2B5EF4-FFF2-40B4-BE49-F238E27FC236}">
                <a16:creationId xmlns:a16="http://schemas.microsoft.com/office/drawing/2014/main" id="{C88BA805-B6E1-4B95-8B59-4BCE838E210D}"/>
              </a:ext>
            </a:extLst>
          </p:cNvPr>
          <p:cNvCxnSpPr>
            <a:cxnSpLocks/>
            <a:stCxn id="27" idx="0"/>
            <a:endCxn id="8" idx="3"/>
          </p:cNvCxnSpPr>
          <p:nvPr/>
        </p:nvCxnSpPr>
        <p:spPr>
          <a:xfrm flipH="1" flipV="1">
            <a:off x="4947771" y="1377568"/>
            <a:ext cx="2489082" cy="3725000"/>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56415B94-5CDB-5E14-8699-B80016C4EB6C}"/>
              </a:ext>
            </a:extLst>
          </p:cNvPr>
          <p:cNvCxnSpPr>
            <a:cxnSpLocks/>
            <a:stCxn id="26" idx="1"/>
            <a:endCxn id="8" idx="3"/>
          </p:cNvCxnSpPr>
          <p:nvPr/>
        </p:nvCxnSpPr>
        <p:spPr>
          <a:xfrm flipH="1" flipV="1">
            <a:off x="4947771" y="1377568"/>
            <a:ext cx="4376359" cy="3379165"/>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402B6AB3-1A23-D794-57AC-147628D8F80E}"/>
              </a:ext>
            </a:extLst>
          </p:cNvPr>
          <p:cNvSpPr txBox="1"/>
          <p:nvPr/>
        </p:nvSpPr>
        <p:spPr>
          <a:xfrm rot="2536904">
            <a:off x="8664297" y="5068861"/>
            <a:ext cx="846707" cy="261610"/>
          </a:xfrm>
          <a:prstGeom prst="rect">
            <a:avLst/>
          </a:prstGeom>
          <a:noFill/>
          <a:ln w="6350">
            <a:noFill/>
          </a:ln>
        </p:spPr>
        <p:txBody>
          <a:bodyPr wrap="none" rtlCol="0">
            <a:spAutoFit/>
          </a:bodyPr>
          <a:lstStyle/>
          <a:p>
            <a:r>
              <a:rPr lang="en-GB" sz="1100" dirty="0" err="1"/>
              <a:t>Written_By</a:t>
            </a:r>
            <a:endParaRPr lang="en-GB" sz="1100" dirty="0"/>
          </a:p>
        </p:txBody>
      </p:sp>
      <p:cxnSp>
        <p:nvCxnSpPr>
          <p:cNvPr id="48" name="Connector: Curved 47">
            <a:extLst>
              <a:ext uri="{FF2B5EF4-FFF2-40B4-BE49-F238E27FC236}">
                <a16:creationId xmlns:a16="http://schemas.microsoft.com/office/drawing/2014/main" id="{8D0CE076-9415-668B-7082-E4ED811C698F}"/>
              </a:ext>
            </a:extLst>
          </p:cNvPr>
          <p:cNvCxnSpPr>
            <a:cxnSpLocks/>
            <a:stCxn id="24" idx="1"/>
            <a:endCxn id="10" idx="3"/>
          </p:cNvCxnSpPr>
          <p:nvPr/>
        </p:nvCxnSpPr>
        <p:spPr>
          <a:xfrm flipH="1">
            <a:off x="5027429" y="3778675"/>
            <a:ext cx="1675087" cy="212682"/>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Curved 47">
            <a:extLst>
              <a:ext uri="{FF2B5EF4-FFF2-40B4-BE49-F238E27FC236}">
                <a16:creationId xmlns:a16="http://schemas.microsoft.com/office/drawing/2014/main" id="{ABB80416-8FC8-EA98-CC4A-1B46BAE49795}"/>
              </a:ext>
            </a:extLst>
          </p:cNvPr>
          <p:cNvCxnSpPr>
            <a:cxnSpLocks/>
            <a:stCxn id="43" idx="1"/>
            <a:endCxn id="11" idx="3"/>
          </p:cNvCxnSpPr>
          <p:nvPr/>
        </p:nvCxnSpPr>
        <p:spPr>
          <a:xfrm flipH="1" flipV="1">
            <a:off x="2652656" y="3119751"/>
            <a:ext cx="6671474" cy="16862"/>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E46670DE-8912-88E4-A616-1822CDCE0448}"/>
              </a:ext>
            </a:extLst>
          </p:cNvPr>
          <p:cNvCxnSpPr>
            <a:cxnSpLocks/>
            <a:stCxn id="12" idx="3"/>
            <a:endCxn id="22" idx="1"/>
          </p:cNvCxnSpPr>
          <p:nvPr/>
        </p:nvCxnSpPr>
        <p:spPr>
          <a:xfrm flipV="1">
            <a:off x="2550064" y="1877301"/>
            <a:ext cx="6774066" cy="5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9FEDA7DB-872A-938F-421F-3437AEC76A7E}"/>
              </a:ext>
            </a:extLst>
          </p:cNvPr>
          <p:cNvCxnSpPr>
            <a:cxnSpLocks/>
            <a:stCxn id="12" idx="3"/>
            <a:endCxn id="27" idx="1"/>
          </p:cNvCxnSpPr>
          <p:nvPr/>
        </p:nvCxnSpPr>
        <p:spPr>
          <a:xfrm>
            <a:off x="2550064" y="1932293"/>
            <a:ext cx="4152453" cy="3401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26DFB625-7A3B-7CD3-4E36-FF7CB2875284}"/>
              </a:ext>
            </a:extLst>
          </p:cNvPr>
          <p:cNvCxnSpPr>
            <a:cxnSpLocks/>
            <a:stCxn id="12" idx="3"/>
            <a:endCxn id="28" idx="1"/>
          </p:cNvCxnSpPr>
          <p:nvPr/>
        </p:nvCxnSpPr>
        <p:spPr>
          <a:xfrm>
            <a:off x="2550064" y="1932293"/>
            <a:ext cx="6774067" cy="4264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A129AAA3-06A3-22A1-B4EE-4CBDD280D90D}"/>
              </a:ext>
            </a:extLst>
          </p:cNvPr>
          <p:cNvCxnSpPr>
            <a:cxnSpLocks/>
            <a:stCxn id="11" idx="2"/>
            <a:endCxn id="24" idx="1"/>
          </p:cNvCxnSpPr>
          <p:nvPr/>
        </p:nvCxnSpPr>
        <p:spPr>
          <a:xfrm>
            <a:off x="1750005" y="3258250"/>
            <a:ext cx="4952511" cy="520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2C5DEB31-0C2E-69B8-B468-E58B6714748C}"/>
              </a:ext>
            </a:extLst>
          </p:cNvPr>
          <p:cNvCxnSpPr>
            <a:cxnSpLocks/>
            <a:stCxn id="11" idx="2"/>
            <a:endCxn id="26" idx="1"/>
          </p:cNvCxnSpPr>
          <p:nvPr/>
        </p:nvCxnSpPr>
        <p:spPr>
          <a:xfrm>
            <a:off x="1750005" y="3258250"/>
            <a:ext cx="7574125" cy="1498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0E7AEC13-5008-284C-129E-57AFB9E99E42}"/>
              </a:ext>
            </a:extLst>
          </p:cNvPr>
          <p:cNvCxnSpPr>
            <a:cxnSpLocks/>
            <a:stCxn id="8" idx="2"/>
            <a:endCxn id="22" idx="1"/>
          </p:cNvCxnSpPr>
          <p:nvPr/>
        </p:nvCxnSpPr>
        <p:spPr>
          <a:xfrm>
            <a:off x="4107554" y="1516067"/>
            <a:ext cx="5216576" cy="361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2B0E55D4-47C6-972E-38B9-E22639C7A252}"/>
              </a:ext>
            </a:extLst>
          </p:cNvPr>
          <p:cNvCxnSpPr>
            <a:cxnSpLocks/>
            <a:stCxn id="9" idx="2"/>
            <a:endCxn id="27" idx="1"/>
          </p:cNvCxnSpPr>
          <p:nvPr/>
        </p:nvCxnSpPr>
        <p:spPr>
          <a:xfrm>
            <a:off x="4138339" y="2498840"/>
            <a:ext cx="2564178" cy="2834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4133C8C1-F909-51A1-40C9-03ACF3A14A9F}"/>
              </a:ext>
            </a:extLst>
          </p:cNvPr>
          <p:cNvCxnSpPr>
            <a:cxnSpLocks/>
            <a:stCxn id="9" idx="2"/>
            <a:endCxn id="28" idx="1"/>
          </p:cNvCxnSpPr>
          <p:nvPr/>
        </p:nvCxnSpPr>
        <p:spPr>
          <a:xfrm>
            <a:off x="4138339" y="2498840"/>
            <a:ext cx="5185792" cy="3697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3095E725-EC63-7455-3544-D72405837CCE}"/>
              </a:ext>
            </a:extLst>
          </p:cNvPr>
          <p:cNvCxnSpPr>
            <a:cxnSpLocks/>
            <a:stCxn id="10" idx="0"/>
            <a:endCxn id="43" idx="1"/>
          </p:cNvCxnSpPr>
          <p:nvPr/>
        </p:nvCxnSpPr>
        <p:spPr>
          <a:xfrm flipV="1">
            <a:off x="4084703" y="3136613"/>
            <a:ext cx="5239427" cy="716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87D681E-F279-8109-70D6-E68EB54A98FA}"/>
              </a:ext>
            </a:extLst>
          </p:cNvPr>
          <p:cNvSpPr txBox="1"/>
          <p:nvPr/>
        </p:nvSpPr>
        <p:spPr>
          <a:xfrm>
            <a:off x="3267337" y="1239068"/>
            <a:ext cx="1680434" cy="276999"/>
          </a:xfrm>
          <a:prstGeom prst="rect">
            <a:avLst/>
          </a:prstGeom>
          <a:solidFill>
            <a:schemeClr val="bg1"/>
          </a:solidFill>
          <a:ln w="6350">
            <a:solidFill>
              <a:schemeClr val="tx1"/>
            </a:solidFill>
          </a:ln>
        </p:spPr>
        <p:txBody>
          <a:bodyPr wrap="square" rtlCol="0">
            <a:spAutoFit/>
          </a:bodyPr>
          <a:lstStyle/>
          <a:p>
            <a:r>
              <a:rPr lang="en-GB" sz="1200" dirty="0"/>
              <a:t>Mike (</a:t>
            </a:r>
            <a:r>
              <a:rPr lang="en-GB" sz="1200" dirty="0" err="1"/>
              <a:t>ForumMember</a:t>
            </a:r>
            <a:r>
              <a:rPr lang="en-GB" sz="1200" dirty="0"/>
              <a:t>)</a:t>
            </a:r>
          </a:p>
        </p:txBody>
      </p:sp>
      <p:sp>
        <p:nvSpPr>
          <p:cNvPr id="9" name="TextBox 8">
            <a:extLst>
              <a:ext uri="{FF2B5EF4-FFF2-40B4-BE49-F238E27FC236}">
                <a16:creationId xmlns:a16="http://schemas.microsoft.com/office/drawing/2014/main" id="{1C3982A2-9167-B1CF-2F3C-EA2F392706CD}"/>
              </a:ext>
            </a:extLst>
          </p:cNvPr>
          <p:cNvSpPr txBox="1"/>
          <p:nvPr/>
        </p:nvSpPr>
        <p:spPr>
          <a:xfrm>
            <a:off x="3323853" y="2221841"/>
            <a:ext cx="1628972" cy="276999"/>
          </a:xfrm>
          <a:prstGeom prst="rect">
            <a:avLst/>
          </a:prstGeom>
          <a:solidFill>
            <a:schemeClr val="bg1"/>
          </a:solidFill>
          <a:ln w="6350">
            <a:solidFill>
              <a:schemeClr val="tx1"/>
            </a:solidFill>
          </a:ln>
        </p:spPr>
        <p:txBody>
          <a:bodyPr wrap="none" rtlCol="0">
            <a:spAutoFit/>
          </a:bodyPr>
          <a:lstStyle/>
          <a:p>
            <a:r>
              <a:rPr lang="en-GB" sz="1200" dirty="0"/>
              <a:t>Paul (</a:t>
            </a:r>
            <a:r>
              <a:rPr lang="en-GB" sz="1200" dirty="0" err="1"/>
              <a:t>ForumMember</a:t>
            </a:r>
            <a:r>
              <a:rPr lang="en-GB" sz="1200" dirty="0"/>
              <a:t>)</a:t>
            </a:r>
          </a:p>
        </p:txBody>
      </p:sp>
      <p:sp>
        <p:nvSpPr>
          <p:cNvPr id="10" name="TextBox 9">
            <a:extLst>
              <a:ext uri="{FF2B5EF4-FFF2-40B4-BE49-F238E27FC236}">
                <a16:creationId xmlns:a16="http://schemas.microsoft.com/office/drawing/2014/main" id="{B14ACB9F-1431-EBBB-DB4E-C982A3EEA32F}"/>
              </a:ext>
            </a:extLst>
          </p:cNvPr>
          <p:cNvSpPr txBox="1"/>
          <p:nvPr/>
        </p:nvSpPr>
        <p:spPr>
          <a:xfrm>
            <a:off x="3141976" y="3852857"/>
            <a:ext cx="1885453" cy="276999"/>
          </a:xfrm>
          <a:prstGeom prst="rect">
            <a:avLst/>
          </a:prstGeom>
          <a:solidFill>
            <a:schemeClr val="bg1"/>
          </a:solidFill>
          <a:ln w="6350">
            <a:solidFill>
              <a:schemeClr val="tx1"/>
            </a:solidFill>
          </a:ln>
        </p:spPr>
        <p:txBody>
          <a:bodyPr wrap="none" rtlCol="0">
            <a:spAutoFit/>
          </a:bodyPr>
          <a:lstStyle/>
          <a:p>
            <a:r>
              <a:rPr lang="en-GB" sz="1200" dirty="0"/>
              <a:t>Jennifer (</a:t>
            </a:r>
            <a:r>
              <a:rPr lang="en-GB" sz="1200" dirty="0" err="1"/>
              <a:t>ForumMember</a:t>
            </a:r>
            <a:r>
              <a:rPr lang="en-GB" sz="1200" dirty="0"/>
              <a:t>)</a:t>
            </a:r>
          </a:p>
        </p:txBody>
      </p:sp>
      <p:sp>
        <p:nvSpPr>
          <p:cNvPr id="11" name="TextBox 10">
            <a:extLst>
              <a:ext uri="{FF2B5EF4-FFF2-40B4-BE49-F238E27FC236}">
                <a16:creationId xmlns:a16="http://schemas.microsoft.com/office/drawing/2014/main" id="{003577D3-B7C7-2543-51A3-B6B9BC0C68BA}"/>
              </a:ext>
            </a:extLst>
          </p:cNvPr>
          <p:cNvSpPr txBox="1"/>
          <p:nvPr/>
        </p:nvSpPr>
        <p:spPr>
          <a:xfrm>
            <a:off x="847354" y="2981251"/>
            <a:ext cx="1805302" cy="276999"/>
          </a:xfrm>
          <a:prstGeom prst="rect">
            <a:avLst/>
          </a:prstGeom>
          <a:solidFill>
            <a:schemeClr val="bg1"/>
          </a:solidFill>
          <a:ln w="6350">
            <a:solidFill>
              <a:schemeClr val="tx1"/>
            </a:solidFill>
          </a:ln>
        </p:spPr>
        <p:txBody>
          <a:bodyPr wrap="none" rtlCol="0">
            <a:spAutoFit/>
          </a:bodyPr>
          <a:lstStyle/>
          <a:p>
            <a:r>
              <a:rPr lang="en-GB" sz="1200" dirty="0"/>
              <a:t>Christy (</a:t>
            </a:r>
            <a:r>
              <a:rPr lang="en-GB" sz="1200" dirty="0" err="1"/>
              <a:t>ForumMember</a:t>
            </a:r>
            <a:r>
              <a:rPr lang="en-GB" sz="1200" dirty="0"/>
              <a:t>)</a:t>
            </a:r>
          </a:p>
        </p:txBody>
      </p:sp>
      <p:sp>
        <p:nvSpPr>
          <p:cNvPr id="12" name="TextBox 11">
            <a:extLst>
              <a:ext uri="{FF2B5EF4-FFF2-40B4-BE49-F238E27FC236}">
                <a16:creationId xmlns:a16="http://schemas.microsoft.com/office/drawing/2014/main" id="{19EF1202-F76A-094E-9711-A6440FCC7C48}"/>
              </a:ext>
            </a:extLst>
          </p:cNvPr>
          <p:cNvSpPr txBox="1"/>
          <p:nvPr/>
        </p:nvSpPr>
        <p:spPr>
          <a:xfrm>
            <a:off x="949946" y="1793793"/>
            <a:ext cx="1600118" cy="276999"/>
          </a:xfrm>
          <a:prstGeom prst="rect">
            <a:avLst/>
          </a:prstGeom>
          <a:solidFill>
            <a:schemeClr val="bg1"/>
          </a:solidFill>
          <a:ln w="6350">
            <a:solidFill>
              <a:schemeClr val="tx1"/>
            </a:solidFill>
          </a:ln>
        </p:spPr>
        <p:txBody>
          <a:bodyPr wrap="none" rtlCol="0">
            <a:spAutoFit/>
          </a:bodyPr>
          <a:lstStyle/>
          <a:p>
            <a:r>
              <a:rPr lang="en-GB" sz="1200" dirty="0"/>
              <a:t>Carl (</a:t>
            </a:r>
            <a:r>
              <a:rPr lang="en-GB" sz="1200" dirty="0" err="1"/>
              <a:t>ForumMember</a:t>
            </a:r>
            <a:r>
              <a:rPr lang="en-GB" sz="1200" dirty="0"/>
              <a:t>)</a:t>
            </a:r>
          </a:p>
        </p:txBody>
      </p:sp>
      <p:sp>
        <p:nvSpPr>
          <p:cNvPr id="19" name="TextBox 18">
            <a:extLst>
              <a:ext uri="{FF2B5EF4-FFF2-40B4-BE49-F238E27FC236}">
                <a16:creationId xmlns:a16="http://schemas.microsoft.com/office/drawing/2014/main" id="{FCD0F066-8BA8-C0EB-0AB8-458E768F7846}"/>
              </a:ext>
            </a:extLst>
          </p:cNvPr>
          <p:cNvSpPr txBox="1"/>
          <p:nvPr/>
        </p:nvSpPr>
        <p:spPr>
          <a:xfrm>
            <a:off x="717511" y="4182001"/>
            <a:ext cx="1800493" cy="276999"/>
          </a:xfrm>
          <a:prstGeom prst="rect">
            <a:avLst/>
          </a:prstGeom>
          <a:solidFill>
            <a:schemeClr val="bg1"/>
          </a:solidFill>
          <a:ln w="6350">
            <a:solidFill>
              <a:schemeClr val="tx1"/>
            </a:solidFill>
          </a:ln>
        </p:spPr>
        <p:txBody>
          <a:bodyPr wrap="none" rtlCol="0">
            <a:spAutoFit/>
          </a:bodyPr>
          <a:lstStyle/>
          <a:p>
            <a:r>
              <a:rPr lang="en-GB" sz="1200" dirty="0"/>
              <a:t>Charlie (</a:t>
            </a:r>
            <a:r>
              <a:rPr lang="en-GB" sz="1200" dirty="0" err="1"/>
              <a:t>ForumMember</a:t>
            </a:r>
            <a:r>
              <a:rPr lang="en-GB" sz="1200" dirty="0"/>
              <a:t>)</a:t>
            </a:r>
          </a:p>
        </p:txBody>
      </p:sp>
      <p:sp>
        <p:nvSpPr>
          <p:cNvPr id="20" name="TextBox 19">
            <a:extLst>
              <a:ext uri="{FF2B5EF4-FFF2-40B4-BE49-F238E27FC236}">
                <a16:creationId xmlns:a16="http://schemas.microsoft.com/office/drawing/2014/main" id="{4FAA3248-CC92-B4E0-31C6-3BE114FDD4DE}"/>
              </a:ext>
            </a:extLst>
          </p:cNvPr>
          <p:cNvSpPr txBox="1"/>
          <p:nvPr/>
        </p:nvSpPr>
        <p:spPr>
          <a:xfrm>
            <a:off x="3297207" y="4963514"/>
            <a:ext cx="1672153" cy="276999"/>
          </a:xfrm>
          <a:prstGeom prst="rect">
            <a:avLst/>
          </a:prstGeom>
          <a:solidFill>
            <a:schemeClr val="bg1"/>
          </a:solidFill>
          <a:ln w="6350">
            <a:solidFill>
              <a:schemeClr val="tx1"/>
            </a:solidFill>
          </a:ln>
        </p:spPr>
        <p:txBody>
          <a:bodyPr wrap="square" rtlCol="0">
            <a:spAutoFit/>
          </a:bodyPr>
          <a:lstStyle/>
          <a:p>
            <a:r>
              <a:rPr lang="en-GB" sz="1200" dirty="0"/>
              <a:t>John (</a:t>
            </a:r>
            <a:r>
              <a:rPr lang="en-GB" sz="1200" dirty="0" err="1"/>
              <a:t>ForumMember</a:t>
            </a:r>
            <a:r>
              <a:rPr lang="en-GB" sz="1200" dirty="0"/>
              <a:t>)</a:t>
            </a:r>
          </a:p>
        </p:txBody>
      </p:sp>
      <p:sp>
        <p:nvSpPr>
          <p:cNvPr id="21" name="TextBox 20">
            <a:extLst>
              <a:ext uri="{FF2B5EF4-FFF2-40B4-BE49-F238E27FC236}">
                <a16:creationId xmlns:a16="http://schemas.microsoft.com/office/drawing/2014/main" id="{B0C0EB8E-C2C3-32A9-A076-3DE9BE573823}"/>
              </a:ext>
            </a:extLst>
          </p:cNvPr>
          <p:cNvSpPr txBox="1"/>
          <p:nvPr/>
        </p:nvSpPr>
        <p:spPr>
          <a:xfrm>
            <a:off x="828117" y="5519333"/>
            <a:ext cx="1707519" cy="276999"/>
          </a:xfrm>
          <a:prstGeom prst="rect">
            <a:avLst/>
          </a:prstGeom>
          <a:solidFill>
            <a:schemeClr val="bg1"/>
          </a:solidFill>
          <a:ln w="6350">
            <a:solidFill>
              <a:schemeClr val="tx1"/>
            </a:solidFill>
          </a:ln>
        </p:spPr>
        <p:txBody>
          <a:bodyPr wrap="none" rtlCol="0">
            <a:spAutoFit/>
          </a:bodyPr>
          <a:lstStyle/>
          <a:p>
            <a:r>
              <a:rPr lang="en-GB" sz="1200" dirty="0"/>
              <a:t>Steve (</a:t>
            </a:r>
            <a:r>
              <a:rPr lang="en-GB" sz="1200" dirty="0" err="1"/>
              <a:t>ForumMember</a:t>
            </a:r>
            <a:r>
              <a:rPr lang="en-GB" sz="1200" dirty="0"/>
              <a:t>)</a:t>
            </a:r>
          </a:p>
        </p:txBody>
      </p:sp>
      <p:sp>
        <p:nvSpPr>
          <p:cNvPr id="14" name="TextBox 13">
            <a:extLst>
              <a:ext uri="{FF2B5EF4-FFF2-40B4-BE49-F238E27FC236}">
                <a16:creationId xmlns:a16="http://schemas.microsoft.com/office/drawing/2014/main" id="{7888D46A-17D9-63A1-C431-AED4E5CE45CB}"/>
              </a:ext>
            </a:extLst>
          </p:cNvPr>
          <p:cNvSpPr txBox="1"/>
          <p:nvPr/>
        </p:nvSpPr>
        <p:spPr>
          <a:xfrm>
            <a:off x="6702516" y="1012467"/>
            <a:ext cx="1475084" cy="461665"/>
          </a:xfrm>
          <a:prstGeom prst="rect">
            <a:avLst/>
          </a:prstGeom>
          <a:solidFill>
            <a:srgbClr val="FCFABC"/>
          </a:solidFill>
          <a:ln w="6350">
            <a:solidFill>
              <a:schemeClr val="tx1"/>
            </a:solidFill>
          </a:ln>
        </p:spPr>
        <p:txBody>
          <a:bodyPr wrap="none" rtlCol="0">
            <a:spAutoFit/>
          </a:bodyPr>
          <a:lstStyle/>
          <a:p>
            <a:r>
              <a:rPr lang="en-GB" sz="1200" dirty="0"/>
              <a:t>Intro (</a:t>
            </a:r>
            <a:r>
              <a:rPr lang="en-GB" sz="1200" dirty="0" err="1"/>
              <a:t>ForumPosts</a:t>
            </a:r>
            <a:r>
              <a:rPr lang="en-GB" sz="1200" dirty="0"/>
              <a:t>)</a:t>
            </a:r>
          </a:p>
          <a:p>
            <a:r>
              <a:rPr lang="en-GB" sz="1200" dirty="0"/>
              <a:t>Hi there this is ABC</a:t>
            </a:r>
          </a:p>
        </p:txBody>
      </p:sp>
      <p:sp>
        <p:nvSpPr>
          <p:cNvPr id="43" name="TextBox 42">
            <a:extLst>
              <a:ext uri="{FF2B5EF4-FFF2-40B4-BE49-F238E27FC236}">
                <a16:creationId xmlns:a16="http://schemas.microsoft.com/office/drawing/2014/main" id="{B3064575-8B33-6457-54F2-3A1B642777C8}"/>
              </a:ext>
            </a:extLst>
          </p:cNvPr>
          <p:cNvSpPr txBox="1"/>
          <p:nvPr/>
        </p:nvSpPr>
        <p:spPr>
          <a:xfrm>
            <a:off x="9324130" y="2905780"/>
            <a:ext cx="1888659" cy="461665"/>
          </a:xfrm>
          <a:prstGeom prst="rect">
            <a:avLst/>
          </a:prstGeom>
          <a:solidFill>
            <a:srgbClr val="FCFABC"/>
          </a:solidFill>
          <a:ln w="6350">
            <a:solidFill>
              <a:schemeClr val="tx1"/>
            </a:solidFill>
          </a:ln>
        </p:spPr>
        <p:txBody>
          <a:bodyPr wrap="none" rtlCol="0">
            <a:spAutoFit/>
          </a:bodyPr>
          <a:lstStyle/>
          <a:p>
            <a:r>
              <a:rPr lang="en-GB" sz="1200" dirty="0"/>
              <a:t>Geography (</a:t>
            </a:r>
            <a:r>
              <a:rPr lang="en-GB" sz="1200" dirty="0" err="1"/>
              <a:t>ForumPosts</a:t>
            </a:r>
            <a:r>
              <a:rPr lang="en-GB" sz="1200" dirty="0"/>
              <a:t>)</a:t>
            </a:r>
          </a:p>
          <a:p>
            <a:r>
              <a:rPr lang="en-GB" sz="1200" dirty="0" err="1"/>
              <a:t>Im</a:t>
            </a:r>
            <a:r>
              <a:rPr lang="en-GB" sz="1200" dirty="0"/>
              <a:t> George from USA</a:t>
            </a:r>
          </a:p>
        </p:txBody>
      </p:sp>
      <p:sp>
        <p:nvSpPr>
          <p:cNvPr id="22" name="TextBox 21">
            <a:extLst>
              <a:ext uri="{FF2B5EF4-FFF2-40B4-BE49-F238E27FC236}">
                <a16:creationId xmlns:a16="http://schemas.microsoft.com/office/drawing/2014/main" id="{78734C37-2CEB-A2DF-5872-329F0B964FD7}"/>
              </a:ext>
            </a:extLst>
          </p:cNvPr>
          <p:cNvSpPr txBox="1"/>
          <p:nvPr/>
        </p:nvSpPr>
        <p:spPr>
          <a:xfrm>
            <a:off x="9324130" y="1646468"/>
            <a:ext cx="1468672" cy="461665"/>
          </a:xfrm>
          <a:prstGeom prst="rect">
            <a:avLst/>
          </a:prstGeom>
          <a:solidFill>
            <a:srgbClr val="FCFABC"/>
          </a:solidFill>
          <a:ln w="6350">
            <a:solidFill>
              <a:schemeClr val="tx1"/>
            </a:solidFill>
          </a:ln>
        </p:spPr>
        <p:txBody>
          <a:bodyPr wrap="none" rtlCol="0">
            <a:spAutoFit/>
          </a:bodyPr>
          <a:lstStyle/>
          <a:p>
            <a:r>
              <a:rPr lang="en-GB" sz="1200" dirty="0"/>
              <a:t>Intro (</a:t>
            </a:r>
            <a:r>
              <a:rPr lang="en-GB" sz="1200" dirty="0" err="1"/>
              <a:t>ForumPosts</a:t>
            </a:r>
            <a:r>
              <a:rPr lang="en-GB" sz="1200" dirty="0"/>
              <a:t>)</a:t>
            </a:r>
          </a:p>
          <a:p>
            <a:r>
              <a:rPr lang="en-GB" sz="1200" dirty="0"/>
              <a:t>Hello I’m PQR</a:t>
            </a:r>
          </a:p>
        </p:txBody>
      </p:sp>
      <p:sp>
        <p:nvSpPr>
          <p:cNvPr id="23" name="TextBox 22">
            <a:extLst>
              <a:ext uri="{FF2B5EF4-FFF2-40B4-BE49-F238E27FC236}">
                <a16:creationId xmlns:a16="http://schemas.microsoft.com/office/drawing/2014/main" id="{143AD8CA-099E-F7C0-A523-E260E79D3D28}"/>
              </a:ext>
            </a:extLst>
          </p:cNvPr>
          <p:cNvSpPr txBox="1"/>
          <p:nvPr/>
        </p:nvSpPr>
        <p:spPr>
          <a:xfrm>
            <a:off x="6702516" y="2218432"/>
            <a:ext cx="1715534" cy="461665"/>
          </a:xfrm>
          <a:prstGeom prst="rect">
            <a:avLst/>
          </a:prstGeom>
          <a:solidFill>
            <a:srgbClr val="FCFABC"/>
          </a:solidFill>
          <a:ln w="6350">
            <a:solidFill>
              <a:schemeClr val="tx1"/>
            </a:solidFill>
          </a:ln>
        </p:spPr>
        <p:txBody>
          <a:bodyPr wrap="none" rtlCol="0">
            <a:spAutoFit/>
          </a:bodyPr>
          <a:lstStyle/>
          <a:p>
            <a:r>
              <a:rPr lang="en-GB" sz="1200" dirty="0"/>
              <a:t>Re: Intro (</a:t>
            </a:r>
            <a:r>
              <a:rPr lang="en-GB" sz="1200" dirty="0" err="1"/>
              <a:t>ForumPosts</a:t>
            </a:r>
            <a:r>
              <a:rPr lang="en-GB" sz="1200" dirty="0"/>
              <a:t>)</a:t>
            </a:r>
          </a:p>
          <a:p>
            <a:r>
              <a:rPr lang="en-GB" sz="1200" dirty="0"/>
              <a:t>Hey PQR this is XYZ</a:t>
            </a:r>
          </a:p>
        </p:txBody>
      </p:sp>
      <p:sp>
        <p:nvSpPr>
          <p:cNvPr id="24" name="TextBox 23">
            <a:extLst>
              <a:ext uri="{FF2B5EF4-FFF2-40B4-BE49-F238E27FC236}">
                <a16:creationId xmlns:a16="http://schemas.microsoft.com/office/drawing/2014/main" id="{9B850899-5749-9583-DEF1-889DA1956C08}"/>
              </a:ext>
            </a:extLst>
          </p:cNvPr>
          <p:cNvSpPr txBox="1"/>
          <p:nvPr/>
        </p:nvSpPr>
        <p:spPr>
          <a:xfrm>
            <a:off x="6702516" y="3547842"/>
            <a:ext cx="2135521" cy="461665"/>
          </a:xfrm>
          <a:prstGeom prst="rect">
            <a:avLst/>
          </a:prstGeom>
          <a:solidFill>
            <a:srgbClr val="FCFABC"/>
          </a:solidFill>
          <a:ln w="6350">
            <a:solidFill>
              <a:schemeClr val="tx1"/>
            </a:solidFill>
          </a:ln>
        </p:spPr>
        <p:txBody>
          <a:bodyPr wrap="none" rtlCol="0">
            <a:spAutoFit/>
          </a:bodyPr>
          <a:lstStyle/>
          <a:p>
            <a:r>
              <a:rPr lang="en-GB" sz="1200" dirty="0"/>
              <a:t>Re: Geography (</a:t>
            </a:r>
            <a:r>
              <a:rPr lang="en-GB" sz="1200" dirty="0" err="1"/>
              <a:t>ForumPosts</a:t>
            </a:r>
            <a:r>
              <a:rPr lang="en-GB" sz="1200" dirty="0"/>
              <a:t>)</a:t>
            </a:r>
          </a:p>
          <a:p>
            <a:r>
              <a:rPr lang="en-GB" sz="1200" dirty="0"/>
              <a:t>I’m Mary from OZ</a:t>
            </a:r>
          </a:p>
        </p:txBody>
      </p:sp>
      <p:sp>
        <p:nvSpPr>
          <p:cNvPr id="26" name="TextBox 25">
            <a:extLst>
              <a:ext uri="{FF2B5EF4-FFF2-40B4-BE49-F238E27FC236}">
                <a16:creationId xmlns:a16="http://schemas.microsoft.com/office/drawing/2014/main" id="{26EB6ECB-9FAC-C5FA-E0EC-95B766C19886}"/>
              </a:ext>
            </a:extLst>
          </p:cNvPr>
          <p:cNvSpPr txBox="1"/>
          <p:nvPr/>
        </p:nvSpPr>
        <p:spPr>
          <a:xfrm>
            <a:off x="9324130" y="4525900"/>
            <a:ext cx="2135521" cy="461665"/>
          </a:xfrm>
          <a:prstGeom prst="rect">
            <a:avLst/>
          </a:prstGeom>
          <a:solidFill>
            <a:srgbClr val="FCFABC"/>
          </a:solidFill>
          <a:ln w="6350">
            <a:solidFill>
              <a:schemeClr val="tx1"/>
            </a:solidFill>
          </a:ln>
        </p:spPr>
        <p:txBody>
          <a:bodyPr wrap="none" rtlCol="0">
            <a:spAutoFit/>
          </a:bodyPr>
          <a:lstStyle/>
          <a:p>
            <a:r>
              <a:rPr lang="en-GB" sz="1200" dirty="0"/>
              <a:t>Re: Geography (</a:t>
            </a:r>
            <a:r>
              <a:rPr lang="en-GB" sz="1200" dirty="0" err="1"/>
              <a:t>ForumPosts</a:t>
            </a:r>
            <a:r>
              <a:rPr lang="en-GB" sz="1200" dirty="0"/>
              <a:t>)</a:t>
            </a:r>
          </a:p>
          <a:p>
            <a:r>
              <a:rPr lang="en-GB" sz="1200" dirty="0"/>
              <a:t>I’m Peter from UK</a:t>
            </a:r>
          </a:p>
        </p:txBody>
      </p:sp>
      <p:sp>
        <p:nvSpPr>
          <p:cNvPr id="27" name="TextBox 26">
            <a:extLst>
              <a:ext uri="{FF2B5EF4-FFF2-40B4-BE49-F238E27FC236}">
                <a16:creationId xmlns:a16="http://schemas.microsoft.com/office/drawing/2014/main" id="{568E1DB0-8B77-B568-416A-B38B20AFE73F}"/>
              </a:ext>
            </a:extLst>
          </p:cNvPr>
          <p:cNvSpPr txBox="1"/>
          <p:nvPr/>
        </p:nvSpPr>
        <p:spPr>
          <a:xfrm>
            <a:off x="6702517" y="5102568"/>
            <a:ext cx="1468672" cy="461665"/>
          </a:xfrm>
          <a:prstGeom prst="rect">
            <a:avLst/>
          </a:prstGeom>
          <a:solidFill>
            <a:srgbClr val="FCFABC"/>
          </a:solidFill>
          <a:ln w="6350">
            <a:solidFill>
              <a:schemeClr val="tx1"/>
            </a:solidFill>
          </a:ln>
        </p:spPr>
        <p:txBody>
          <a:bodyPr wrap="none" rtlCol="0">
            <a:spAutoFit/>
          </a:bodyPr>
          <a:lstStyle/>
          <a:p>
            <a:r>
              <a:rPr lang="en-GB" sz="1200" dirty="0"/>
              <a:t>Intro (</a:t>
            </a:r>
            <a:r>
              <a:rPr lang="en-GB" sz="1200" dirty="0" err="1"/>
              <a:t>ForumPosts</a:t>
            </a:r>
            <a:r>
              <a:rPr lang="en-GB" sz="1200" dirty="0"/>
              <a:t>)</a:t>
            </a:r>
          </a:p>
          <a:p>
            <a:r>
              <a:rPr lang="en-GB" sz="1200" dirty="0"/>
              <a:t>I’m Peter from UK</a:t>
            </a:r>
          </a:p>
        </p:txBody>
      </p:sp>
      <p:sp>
        <p:nvSpPr>
          <p:cNvPr id="28" name="TextBox 27">
            <a:extLst>
              <a:ext uri="{FF2B5EF4-FFF2-40B4-BE49-F238E27FC236}">
                <a16:creationId xmlns:a16="http://schemas.microsoft.com/office/drawing/2014/main" id="{FC699D19-F262-A0F8-DC11-B55C65CE12B2}"/>
              </a:ext>
            </a:extLst>
          </p:cNvPr>
          <p:cNvSpPr txBox="1"/>
          <p:nvPr/>
        </p:nvSpPr>
        <p:spPr>
          <a:xfrm>
            <a:off x="9324131" y="5965625"/>
            <a:ext cx="1495922" cy="461665"/>
          </a:xfrm>
          <a:prstGeom prst="rect">
            <a:avLst/>
          </a:prstGeom>
          <a:solidFill>
            <a:srgbClr val="FCFABC"/>
          </a:solidFill>
          <a:ln w="6350">
            <a:solidFill>
              <a:schemeClr val="tx1"/>
            </a:solidFill>
          </a:ln>
        </p:spPr>
        <p:txBody>
          <a:bodyPr wrap="none" rtlCol="0">
            <a:spAutoFit/>
          </a:bodyPr>
          <a:lstStyle/>
          <a:p>
            <a:r>
              <a:rPr lang="en-GB" sz="1200" dirty="0"/>
              <a:t>Intro (</a:t>
            </a:r>
            <a:r>
              <a:rPr lang="en-GB" sz="1200" dirty="0" err="1"/>
              <a:t>ForumPosts</a:t>
            </a:r>
            <a:r>
              <a:rPr lang="en-GB" sz="1200" dirty="0"/>
              <a:t>)</a:t>
            </a:r>
          </a:p>
          <a:p>
            <a:r>
              <a:rPr lang="en-GB" sz="1200" dirty="0"/>
              <a:t>Nice to see all here!</a:t>
            </a:r>
          </a:p>
        </p:txBody>
      </p:sp>
    </p:spTree>
    <p:extLst>
      <p:ext uri="{BB962C8B-B14F-4D97-AF65-F5344CB8AC3E}">
        <p14:creationId xmlns:p14="http://schemas.microsoft.com/office/powerpoint/2010/main" val="3800628767"/>
      </p:ext>
    </p:extLst>
  </p:cSld>
  <p:clrMapOvr>
    <a:masterClrMapping/>
  </p:clrMapOvr>
</p:sld>
</file>

<file path=ppt/theme/theme1.xml><?xml version="1.0" encoding="utf-8"?>
<a:theme xmlns:a="http://schemas.openxmlformats.org/drawingml/2006/main" name="Tema di Office">
  <a:themeElements>
    <a:clrScheme name="DGS">
      <a:dk1>
        <a:srgbClr val="121037"/>
      </a:dk1>
      <a:lt1>
        <a:srgbClr val="FFFFFF"/>
      </a:lt1>
      <a:dk2>
        <a:srgbClr val="FFFFFF"/>
      </a:dk2>
      <a:lt2>
        <a:srgbClr val="5F6261"/>
      </a:lt2>
      <a:accent1>
        <a:srgbClr val="121037"/>
      </a:accent1>
      <a:accent2>
        <a:srgbClr val="121037"/>
      </a:accent2>
      <a:accent3>
        <a:srgbClr val="A5A5A5"/>
      </a:accent3>
      <a:accent4>
        <a:srgbClr val="121037"/>
      </a:accent4>
      <a:accent5>
        <a:srgbClr val="5B9BD5"/>
      </a:accent5>
      <a:accent6>
        <a:srgbClr val="121037"/>
      </a:accent6>
      <a:hlink>
        <a:srgbClr val="0563C1"/>
      </a:hlink>
      <a:folHlink>
        <a:srgbClr val="954F72"/>
      </a:folHlink>
    </a:clrScheme>
    <a:fontScheme name="DGS Group">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57557C414FFC246828E161A95853EDF" ma:contentTypeVersion="17" ma:contentTypeDescription="Create a new document." ma:contentTypeScope="" ma:versionID="e5d4b4b29ddf4756e02a2256ff5d4fb4">
  <xsd:schema xmlns:xsd="http://www.w3.org/2001/XMLSchema" xmlns:xs="http://www.w3.org/2001/XMLSchema" xmlns:p="http://schemas.microsoft.com/office/2006/metadata/properties" xmlns:ns2="7710903c-77c4-44ab-805a-608adac18342" xmlns:ns3="6c779d6c-ab35-4ddd-ae94-09a347ec79f9" targetNamespace="http://schemas.microsoft.com/office/2006/metadata/properties" ma:root="true" ma:fieldsID="a89701ab05fd3e0de536e3feff8fc6bf" ns2:_="" ns3:_="">
    <xsd:import namespace="7710903c-77c4-44ab-805a-608adac18342"/>
    <xsd:import namespace="6c779d6c-ab35-4ddd-ae94-09a347ec79f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10903c-77c4-44ab-805a-608adac183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8c725d1-d732-4a51-a044-edc7d874d28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c779d6c-ab35-4ddd-ae94-09a347ec79f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5fe4baad-40df-4961-8eb3-8cbf0728624d}" ma:internalName="TaxCatchAll" ma:showField="CatchAllData" ma:web="6c779d6c-ab35-4ddd-ae94-09a347ec79f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710903c-77c4-44ab-805a-608adac18342">
      <Terms xmlns="http://schemas.microsoft.com/office/infopath/2007/PartnerControls"/>
    </lcf76f155ced4ddcb4097134ff3c332f>
    <TaxCatchAll xmlns="6c779d6c-ab35-4ddd-ae94-09a347ec79f9" xsi:nil="true"/>
    <SharedWithUsers xmlns="6c779d6c-ab35-4ddd-ae94-09a347ec79f9">
      <UserInfo>
        <DisplayName>Alessandro Marenghi</DisplayName>
        <AccountId>135</AccountId>
        <AccountType/>
      </UserInfo>
    </SharedWithUsers>
  </documentManagement>
</p:properties>
</file>

<file path=customXml/itemProps1.xml><?xml version="1.0" encoding="utf-8"?>
<ds:datastoreItem xmlns:ds="http://schemas.openxmlformats.org/officeDocument/2006/customXml" ds:itemID="{DA951D4D-BE6C-4CD0-B1D3-1C47C6C7C080}">
  <ds:schemaRefs>
    <ds:schemaRef ds:uri="http://schemas.microsoft.com/sharepoint/v3/contenttype/forms"/>
  </ds:schemaRefs>
</ds:datastoreItem>
</file>

<file path=customXml/itemProps2.xml><?xml version="1.0" encoding="utf-8"?>
<ds:datastoreItem xmlns:ds="http://schemas.openxmlformats.org/officeDocument/2006/customXml" ds:itemID="{9EEA7555-277D-424D-8CAA-9F670C1067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710903c-77c4-44ab-805a-608adac18342"/>
    <ds:schemaRef ds:uri="6c779d6c-ab35-4ddd-ae94-09a347ec79f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1B7ED36-D252-4F13-B4A2-1878D34A0870}">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c6d18060-a31e-4ff0-ae51-deace3b936e3"/>
    <ds:schemaRef ds:uri="be9323d8-bf2e-44e9-ad22-9d50f420b975"/>
    <ds:schemaRef ds:uri="http://www.w3.org/XML/1998/namespace"/>
    <ds:schemaRef ds:uri="http://purl.org/dc/dcmitype/"/>
    <ds:schemaRef ds:uri="e846b5f8-3eb4-4bc8-8119-ff7509d7c554"/>
    <ds:schemaRef ds:uri="16f8d6bb-e62f-43ef-8cb9-75a9599ba80f"/>
    <ds:schemaRef ds:uri="7710903c-77c4-44ab-805a-608adac18342"/>
    <ds:schemaRef ds:uri="6c779d6c-ab35-4ddd-ae94-09a347ec79f9"/>
  </ds:schemaRefs>
</ds:datastoreItem>
</file>

<file path=docProps/app.xml><?xml version="1.0" encoding="utf-8"?>
<Properties xmlns="http://schemas.openxmlformats.org/officeDocument/2006/extended-properties" xmlns:vt="http://schemas.openxmlformats.org/officeDocument/2006/docPropsVTypes">
  <Template/>
  <TotalTime>8560</TotalTime>
  <Words>902</Words>
  <Application>Microsoft Office PowerPoint</Application>
  <PresentationFormat>Widescreen</PresentationFormat>
  <Paragraphs>164</Paragraphs>
  <Slides>18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Roboto</vt:lpstr>
      <vt:lpstr>Roboto Light</vt:lpstr>
      <vt:lpstr>Arial</vt:lpstr>
      <vt:lpstr>Tema di Office</vt:lpstr>
      <vt:lpstr>REST endpoint invocation</vt:lpstr>
      <vt:lpstr>Examples</vt:lpstr>
      <vt:lpstr>Graph Database on SQL Server</vt:lpstr>
      <vt:lpstr>Relational vs Graph DB</vt:lpstr>
      <vt:lpstr>The social model</vt:lpstr>
      <vt:lpstr>Questions</vt:lpstr>
      <vt:lpstr>Forum model – highly interconnected</vt:lpstr>
      <vt:lpstr>SHORTEST_PATH</vt:lpstr>
      <vt:lpstr>Forum model – highly interconnected</vt:lpstr>
      <vt:lpstr>Try you!</vt:lpstr>
      <vt:lpstr>Temporal Table (system-versioned temporal tables)</vt:lpstr>
      <vt:lpstr>Temporal Table (system-versioned temporal tables)</vt:lpstr>
      <vt:lpstr>Elastic Job</vt:lpstr>
      <vt:lpstr>Elastic Job</vt:lpstr>
      <vt:lpstr>Elastic Job components</vt:lpstr>
      <vt:lpstr>Elastic Job</vt:lpstr>
      <vt:lpstr>Elasticjobs: schema jobs_internal</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carmine rossin</dc:creator>
  <cp:keywords/>
  <dc:description/>
  <cp:lastModifiedBy>Franco Pigoli</cp:lastModifiedBy>
  <cp:revision>290</cp:revision>
  <cp:lastPrinted>2023-01-27T08:40:16Z</cp:lastPrinted>
  <dcterms:created xsi:type="dcterms:W3CDTF">2019-05-20T09:27:52Z</dcterms:created>
  <dcterms:modified xsi:type="dcterms:W3CDTF">2023-11-11T17:26:32Z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0x010100E57557C414FFC246828E161A95853EDF</vt:lpwstr>
  </property>
  <property fmtid="{D5CDD505-2E9C-101B-9397-08002B2CF9AE}" pid="3" name="MediaServiceImageTags">
    <vt:lpwstr/>
  </property>
</Properties>
</file>